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4"/>
  </p:notesMasterIdLst>
  <p:sldIdLst>
    <p:sldId id="269" r:id="rId2"/>
    <p:sldId id="286" r:id="rId3"/>
    <p:sldId id="287" r:id="rId4"/>
    <p:sldId id="1775" r:id="rId5"/>
    <p:sldId id="1774" r:id="rId6"/>
    <p:sldId id="1792" r:id="rId7"/>
    <p:sldId id="1779" r:id="rId8"/>
    <p:sldId id="1780" r:id="rId9"/>
    <p:sldId id="1772" r:id="rId10"/>
    <p:sldId id="1781" r:id="rId11"/>
    <p:sldId id="1754" r:id="rId12"/>
    <p:sldId id="1782" r:id="rId13"/>
    <p:sldId id="1783" r:id="rId14"/>
    <p:sldId id="1785" r:id="rId15"/>
    <p:sldId id="1786" r:id="rId16"/>
    <p:sldId id="1784" r:id="rId17"/>
    <p:sldId id="1793" r:id="rId18"/>
    <p:sldId id="1787" r:id="rId19"/>
    <p:sldId id="1789" r:id="rId20"/>
    <p:sldId id="1788" r:id="rId21"/>
    <p:sldId id="1790" r:id="rId22"/>
    <p:sldId id="1791"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5A11"/>
    <a:srgbClr val="819AC6"/>
    <a:srgbClr val="8FAADC"/>
    <a:srgbClr val="4472C4"/>
    <a:srgbClr val="4C6EAE"/>
    <a:srgbClr val="7C7C7C"/>
    <a:srgbClr val="30AAC2"/>
    <a:srgbClr val="A0CC82"/>
    <a:srgbClr val="DEA178"/>
    <a:srgbClr val="7692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59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009926-4F49-461B-A7F1-203E684F7E55}" type="datetimeFigureOut">
              <a:rPr lang="zh-CN" altLang="en-US" smtClean="0"/>
              <a:t>2024/11/22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6CF962-189E-42BB-B9BB-C8C33A0D36A1}" type="slidenum">
              <a:rPr lang="zh-CN" altLang="en-US" smtClean="0"/>
              <a:t>‹N°›</a:t>
            </a:fld>
            <a:endParaRPr lang="zh-CN" altLang="en-US"/>
          </a:p>
        </p:txBody>
      </p:sp>
    </p:spTree>
    <p:extLst>
      <p:ext uri="{BB962C8B-B14F-4D97-AF65-F5344CB8AC3E}">
        <p14:creationId xmlns:p14="http://schemas.microsoft.com/office/powerpoint/2010/main" val="364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61C15E3-3861-73B5-C172-F0F9D0C6F8D6}"/>
              </a:ext>
            </a:extLst>
          </p:cNvPr>
          <p:cNvPicPr>
            <a:picLocks noChangeAspect="1"/>
          </p:cNvPicPr>
          <p:nvPr userDrawn="1"/>
        </p:nvPicPr>
        <p:blipFill>
          <a:blip r:embed="rId2"/>
          <a:stretch>
            <a:fillRect/>
          </a:stretch>
        </p:blipFill>
        <p:spPr>
          <a:xfrm>
            <a:off x="3998266" y="6047162"/>
            <a:ext cx="8193734" cy="810838"/>
          </a:xfrm>
          <a:prstGeom prst="rect">
            <a:avLst/>
          </a:prstGeom>
        </p:spPr>
      </p:pic>
    </p:spTree>
    <p:extLst>
      <p:ext uri="{BB962C8B-B14F-4D97-AF65-F5344CB8AC3E}">
        <p14:creationId xmlns:p14="http://schemas.microsoft.com/office/powerpoint/2010/main" val="207167351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98B740A4-53DC-8FEF-545A-02D6DCBFCD52}"/>
              </a:ext>
            </a:extLst>
          </p:cNvPr>
          <p:cNvSpPr>
            <a:spLocks noGrp="1"/>
          </p:cNvSpPr>
          <p:nvPr>
            <p:ph type="dt" sz="half" idx="10"/>
          </p:nvPr>
        </p:nvSpPr>
        <p:spPr/>
        <p:txBody>
          <a:bodyPr/>
          <a:lstStyle/>
          <a:p>
            <a:fld id="{8CD32553-179F-4DB6-8D18-9BF73CAE2629}" type="datetimeFigureOut">
              <a:rPr lang="en-US" smtClean="0"/>
              <a:t>11/22/2024</a:t>
            </a:fld>
            <a:endParaRPr lang="en-US"/>
          </a:p>
        </p:txBody>
      </p:sp>
      <p:sp>
        <p:nvSpPr>
          <p:cNvPr id="4" name="页脚占位符 3">
            <a:extLst>
              <a:ext uri="{FF2B5EF4-FFF2-40B4-BE49-F238E27FC236}">
                <a16:creationId xmlns:a16="http://schemas.microsoft.com/office/drawing/2014/main" id="{FBF4FC5F-F3BD-7540-E3D1-15ED65804A0C}"/>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BC7C102A-FB59-350D-92B7-FE4A037A2CBB}"/>
              </a:ext>
            </a:extLst>
          </p:cNvPr>
          <p:cNvSpPr>
            <a:spLocks noGrp="1"/>
          </p:cNvSpPr>
          <p:nvPr>
            <p:ph type="sldNum" sz="quarter" idx="12"/>
          </p:nvPr>
        </p:nvSpPr>
        <p:spPr/>
        <p:txBody>
          <a:bodyPr/>
          <a:lstStyle/>
          <a:p>
            <a:fld id="{7D5E3839-E7A7-4CF5-A0B5-DCE8D7B92058}" type="slidenum">
              <a:rPr lang="en-US" smtClean="0"/>
              <a:t>‹N°›</a:t>
            </a:fld>
            <a:endParaRPr lang="en-US"/>
          </a:p>
        </p:txBody>
      </p:sp>
      <p:grpSp>
        <p:nvGrpSpPr>
          <p:cNvPr id="6" name="组合 5">
            <a:extLst>
              <a:ext uri="{FF2B5EF4-FFF2-40B4-BE49-F238E27FC236}">
                <a16:creationId xmlns:a16="http://schemas.microsoft.com/office/drawing/2014/main" id="{824E1173-1313-37B7-4AD0-B8C8CD393471}"/>
              </a:ext>
            </a:extLst>
          </p:cNvPr>
          <p:cNvGrpSpPr/>
          <p:nvPr userDrawn="1"/>
        </p:nvGrpSpPr>
        <p:grpSpPr>
          <a:xfrm>
            <a:off x="156164" y="457200"/>
            <a:ext cx="589307" cy="5943599"/>
            <a:chOff x="223520" y="388621"/>
            <a:chExt cx="589307" cy="5943599"/>
          </a:xfrm>
        </p:grpSpPr>
        <p:sp>
          <p:nvSpPr>
            <p:cNvPr id="7" name="文本框 6">
              <a:extLst>
                <a:ext uri="{FF2B5EF4-FFF2-40B4-BE49-F238E27FC236}">
                  <a16:creationId xmlns:a16="http://schemas.microsoft.com/office/drawing/2014/main" id="{76158C0A-BEFA-6EE3-4551-D176360BAC24}"/>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8" name="直接连接符 7">
              <a:extLst>
                <a:ext uri="{FF2B5EF4-FFF2-40B4-BE49-F238E27FC236}">
                  <a16:creationId xmlns:a16="http://schemas.microsoft.com/office/drawing/2014/main" id="{1D40B9E6-3A58-3E28-E4AF-80CD1E86453E}"/>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57ED7C2F-3C13-C4F5-9706-64B3A88B8EF8}"/>
                </a:ext>
              </a:extLst>
            </p:cNvPr>
            <p:cNvSpPr txBox="1"/>
            <p:nvPr/>
          </p:nvSpPr>
          <p:spPr>
            <a:xfrm>
              <a:off x="320384" y="19429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应用背景</a:t>
              </a:r>
            </a:p>
          </p:txBody>
        </p:sp>
        <p:cxnSp>
          <p:nvCxnSpPr>
            <p:cNvPr id="10" name="直接连接符 9">
              <a:extLst>
                <a:ext uri="{FF2B5EF4-FFF2-40B4-BE49-F238E27FC236}">
                  <a16:creationId xmlns:a16="http://schemas.microsoft.com/office/drawing/2014/main" id="{4ECEE23C-595A-20A6-2542-A0EF9D4EC9FF}"/>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552CAC33-2B2E-8973-2C95-ADBAF706110D}"/>
                </a:ext>
              </a:extLst>
            </p:cNvPr>
            <p:cNvSpPr txBox="1"/>
            <p:nvPr/>
          </p:nvSpPr>
          <p:spPr>
            <a:xfrm>
              <a:off x="320361"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准备要素</a:t>
              </a:r>
            </a:p>
          </p:txBody>
        </p:sp>
        <p:cxnSp>
          <p:nvCxnSpPr>
            <p:cNvPr id="12" name="直接连接符 11">
              <a:extLst>
                <a:ext uri="{FF2B5EF4-FFF2-40B4-BE49-F238E27FC236}">
                  <a16:creationId xmlns:a16="http://schemas.microsoft.com/office/drawing/2014/main" id="{F3E41E7E-3AFB-29C7-8684-B4132665F4AF}"/>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E1F45B9B-F843-05DB-151A-63722B3BBC85}"/>
                </a:ext>
              </a:extLst>
            </p:cNvPr>
            <p:cNvSpPr txBox="1"/>
            <p:nvPr/>
          </p:nvSpPr>
          <p:spPr>
            <a:xfrm>
              <a:off x="320365" y="5184140"/>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案例分析</a:t>
              </a:r>
            </a:p>
          </p:txBody>
        </p:sp>
        <p:cxnSp>
          <p:nvCxnSpPr>
            <p:cNvPr id="14" name="直接连接符 13">
              <a:extLst>
                <a:ext uri="{FF2B5EF4-FFF2-40B4-BE49-F238E27FC236}">
                  <a16:creationId xmlns:a16="http://schemas.microsoft.com/office/drawing/2014/main" id="{F5BD07F1-800C-A685-1E23-82F64C81C098}"/>
                </a:ext>
              </a:extLst>
            </p:cNvPr>
            <p:cNvCxnSpPr>
              <a:cxnSpLocks/>
            </p:cNvCxnSpPr>
            <p:nvPr/>
          </p:nvCxnSpPr>
          <p:spPr>
            <a:xfrm>
              <a:off x="22352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614293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图片占位符 6">
            <a:extLst>
              <a:ext uri="{FF2B5EF4-FFF2-40B4-BE49-F238E27FC236}">
                <a16:creationId xmlns:a16="http://schemas.microsoft.com/office/drawing/2014/main" id="{F0A308CE-946F-43CA-92C2-A34BA84966A3}"/>
              </a:ext>
            </a:extLst>
          </p:cNvPr>
          <p:cNvSpPr>
            <a:spLocks noGrp="1"/>
          </p:cNvSpPr>
          <p:nvPr>
            <p:ph type="pic" sz="quarter" idx="13"/>
          </p:nvPr>
        </p:nvSpPr>
        <p:spPr>
          <a:xfrm>
            <a:off x="381002" y="1987822"/>
            <a:ext cx="2124717" cy="2142437"/>
          </a:xfrm>
          <a:prstGeom prst="ellipse">
            <a:avLst/>
          </a:prstGeom>
        </p:spPr>
        <p:txBody>
          <a:bodyPr/>
          <a:lstStyle/>
          <a:p>
            <a:endParaRPr lang="zh-CN" altLang="en-US"/>
          </a:p>
        </p:txBody>
      </p:sp>
      <p:sp>
        <p:nvSpPr>
          <p:cNvPr id="8" name="图片占位符 6">
            <a:extLst>
              <a:ext uri="{FF2B5EF4-FFF2-40B4-BE49-F238E27FC236}">
                <a16:creationId xmlns:a16="http://schemas.microsoft.com/office/drawing/2014/main" id="{E9D948BF-9B38-4FB2-95AD-47382CD18CC7}"/>
              </a:ext>
            </a:extLst>
          </p:cNvPr>
          <p:cNvSpPr>
            <a:spLocks noGrp="1"/>
          </p:cNvSpPr>
          <p:nvPr>
            <p:ph type="pic" sz="quarter" idx="14"/>
          </p:nvPr>
        </p:nvSpPr>
        <p:spPr>
          <a:xfrm>
            <a:off x="9538324" y="1887478"/>
            <a:ext cx="2124717" cy="2142437"/>
          </a:xfrm>
          <a:prstGeom prst="ellipse">
            <a:avLst/>
          </a:prstGeom>
        </p:spPr>
        <p:txBody>
          <a:bodyPr/>
          <a:lstStyle/>
          <a:p>
            <a:endParaRPr lang="zh-CN" altLang="en-US" dirty="0"/>
          </a:p>
        </p:txBody>
      </p:sp>
      <p:sp>
        <p:nvSpPr>
          <p:cNvPr id="9" name="图片占位符 6">
            <a:extLst>
              <a:ext uri="{FF2B5EF4-FFF2-40B4-BE49-F238E27FC236}">
                <a16:creationId xmlns:a16="http://schemas.microsoft.com/office/drawing/2014/main" id="{FF08C56D-2660-4CC6-B55C-A6ED880EF365}"/>
              </a:ext>
            </a:extLst>
          </p:cNvPr>
          <p:cNvSpPr>
            <a:spLocks noGrp="1"/>
          </p:cNvSpPr>
          <p:nvPr>
            <p:ph type="pic" sz="quarter" idx="15"/>
          </p:nvPr>
        </p:nvSpPr>
        <p:spPr>
          <a:xfrm>
            <a:off x="3433443" y="1887479"/>
            <a:ext cx="2124717" cy="2142437"/>
          </a:xfrm>
          <a:prstGeom prst="ellipse">
            <a:avLst/>
          </a:prstGeom>
        </p:spPr>
        <p:txBody>
          <a:bodyPr/>
          <a:lstStyle/>
          <a:p>
            <a:endParaRPr lang="zh-CN" altLang="en-US"/>
          </a:p>
        </p:txBody>
      </p:sp>
      <p:sp>
        <p:nvSpPr>
          <p:cNvPr id="10" name="图片占位符 6">
            <a:extLst>
              <a:ext uri="{FF2B5EF4-FFF2-40B4-BE49-F238E27FC236}">
                <a16:creationId xmlns:a16="http://schemas.microsoft.com/office/drawing/2014/main" id="{33C23E21-16D3-41CA-91B0-F773F045452D}"/>
              </a:ext>
            </a:extLst>
          </p:cNvPr>
          <p:cNvSpPr>
            <a:spLocks noGrp="1"/>
          </p:cNvSpPr>
          <p:nvPr>
            <p:ph type="pic" sz="quarter" idx="16"/>
          </p:nvPr>
        </p:nvSpPr>
        <p:spPr>
          <a:xfrm>
            <a:off x="6485883" y="1987822"/>
            <a:ext cx="2124717" cy="2142437"/>
          </a:xfrm>
          <a:prstGeom prst="ellipse">
            <a:avLst/>
          </a:prstGeom>
        </p:spPr>
        <p:txBody>
          <a:bodyPr/>
          <a:lstStyle/>
          <a:p>
            <a:endParaRPr lang="zh-CN" altLang="en-US"/>
          </a:p>
        </p:txBody>
      </p:sp>
      <p:grpSp>
        <p:nvGrpSpPr>
          <p:cNvPr id="2" name="组合 1">
            <a:extLst>
              <a:ext uri="{FF2B5EF4-FFF2-40B4-BE49-F238E27FC236}">
                <a16:creationId xmlns:a16="http://schemas.microsoft.com/office/drawing/2014/main" id="{4F5201B6-EAD4-F180-7B16-7B6707BE9246}"/>
              </a:ext>
            </a:extLst>
          </p:cNvPr>
          <p:cNvGrpSpPr/>
          <p:nvPr userDrawn="1">
            <p:custDataLst>
              <p:tags r:id="rId1"/>
            </p:custDataLst>
          </p:nvPr>
        </p:nvGrpSpPr>
        <p:grpSpPr>
          <a:xfrm>
            <a:off x="4001597" y="6045200"/>
            <a:ext cx="8190403" cy="812800"/>
            <a:chOff x="4001597" y="5613400"/>
            <a:chExt cx="8190403" cy="1244600"/>
          </a:xfrm>
        </p:grpSpPr>
        <p:sp>
          <p:nvSpPr>
            <p:cNvPr id="3" name="任意多边形: 形状 2">
              <a:extLst>
                <a:ext uri="{FF2B5EF4-FFF2-40B4-BE49-F238E27FC236}">
                  <a16:creationId xmlns:a16="http://schemas.microsoft.com/office/drawing/2014/main" id="{136D4B16-750B-7721-09C6-45287901BE5C}"/>
                </a:ext>
              </a:extLst>
            </p:cNvPr>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等腰三角形 3">
              <a:extLst>
                <a:ext uri="{FF2B5EF4-FFF2-40B4-BE49-F238E27FC236}">
                  <a16:creationId xmlns:a16="http://schemas.microsoft.com/office/drawing/2014/main" id="{3B11FCE8-57EA-230C-E1F5-0DB16C9B50BB}"/>
                </a:ext>
              </a:extLst>
            </p:cNvPr>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272180432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5049AA30-70CF-4532-8E1A-4BB3BAFBDC45}"/>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2024/11/22</a:t>
            </a:fld>
            <a:endParaRPr lang="zh-CN" altLang="en-US"/>
          </a:p>
        </p:txBody>
      </p:sp>
      <p:sp>
        <p:nvSpPr>
          <p:cNvPr id="4" name="页脚占位符 3">
            <a:extLst>
              <a:ext uri="{FF2B5EF4-FFF2-40B4-BE49-F238E27FC236}">
                <a16:creationId xmlns:a16="http://schemas.microsoft.com/office/drawing/2014/main" id="{97A48CA2-52C9-4EBC-8122-75001D4FEDE8}"/>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5AC16E85-4CEC-452A-95A7-72786DFC8D2D}"/>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701EB357-1041-44B8-A925-47DCC0A322D0}"/>
              </a:ext>
            </a:extLst>
          </p:cNvPr>
          <p:cNvSpPr/>
          <p:nvPr userDrawn="1"/>
        </p:nvSpPr>
        <p:spPr>
          <a:xfrm>
            <a:off x="1362269"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id="{EE682B63-F719-4114-8523-DD3CFE718779}"/>
              </a:ext>
            </a:extLst>
          </p:cNvPr>
          <p:cNvSpPr/>
          <p:nvPr userDrawn="1"/>
        </p:nvSpPr>
        <p:spPr>
          <a:xfrm>
            <a:off x="4966217"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a16="http://schemas.microsoft.com/office/drawing/2014/main" id="{DD55403F-B3CA-43CC-BBC0-2C3045F20F9B}"/>
              </a:ext>
            </a:extLst>
          </p:cNvPr>
          <p:cNvSpPr/>
          <p:nvPr userDrawn="1"/>
        </p:nvSpPr>
        <p:spPr>
          <a:xfrm>
            <a:off x="8570165"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图片占位符 11">
            <a:extLst>
              <a:ext uri="{FF2B5EF4-FFF2-40B4-BE49-F238E27FC236}">
                <a16:creationId xmlns:a16="http://schemas.microsoft.com/office/drawing/2014/main" id="{F4D88E2F-9542-487C-87E9-4338EE12B867}"/>
              </a:ext>
            </a:extLst>
          </p:cNvPr>
          <p:cNvSpPr>
            <a:spLocks noGrp="1"/>
          </p:cNvSpPr>
          <p:nvPr>
            <p:ph type="pic" sz="quarter" idx="14"/>
          </p:nvPr>
        </p:nvSpPr>
        <p:spPr>
          <a:xfrm>
            <a:off x="5406700" y="3881458"/>
            <a:ext cx="1815195" cy="1885662"/>
          </a:xfrm>
          <a:prstGeom prst="ellipse">
            <a:avLst/>
          </a:prstGeom>
        </p:spPr>
        <p:txBody>
          <a:bodyPr/>
          <a:lstStyle/>
          <a:p>
            <a:endParaRPr lang="zh-CN" altLang="en-US"/>
          </a:p>
        </p:txBody>
      </p:sp>
      <p:sp>
        <p:nvSpPr>
          <p:cNvPr id="14" name="图片占位符 11">
            <a:extLst>
              <a:ext uri="{FF2B5EF4-FFF2-40B4-BE49-F238E27FC236}">
                <a16:creationId xmlns:a16="http://schemas.microsoft.com/office/drawing/2014/main" id="{0FC9DB17-6D30-451E-9F15-0F358E99A3EA}"/>
              </a:ext>
            </a:extLst>
          </p:cNvPr>
          <p:cNvSpPr>
            <a:spLocks noGrp="1"/>
          </p:cNvSpPr>
          <p:nvPr>
            <p:ph type="pic" sz="quarter" idx="15"/>
          </p:nvPr>
        </p:nvSpPr>
        <p:spPr>
          <a:xfrm>
            <a:off x="9074603" y="1293977"/>
            <a:ext cx="1815195" cy="1885662"/>
          </a:xfrm>
          <a:prstGeom prst="ellipse">
            <a:avLst/>
          </a:prstGeom>
        </p:spPr>
        <p:txBody>
          <a:bodyPr/>
          <a:lstStyle/>
          <a:p>
            <a:endParaRPr lang="zh-CN" altLang="en-US"/>
          </a:p>
        </p:txBody>
      </p:sp>
      <p:sp>
        <p:nvSpPr>
          <p:cNvPr id="15" name="图片占位符 11">
            <a:extLst>
              <a:ext uri="{FF2B5EF4-FFF2-40B4-BE49-F238E27FC236}">
                <a16:creationId xmlns:a16="http://schemas.microsoft.com/office/drawing/2014/main" id="{6EC7C37C-B59A-4639-8175-7C7524713EC1}"/>
              </a:ext>
            </a:extLst>
          </p:cNvPr>
          <p:cNvSpPr>
            <a:spLocks noGrp="1"/>
          </p:cNvSpPr>
          <p:nvPr>
            <p:ph type="pic" sz="quarter" idx="16"/>
          </p:nvPr>
        </p:nvSpPr>
        <p:spPr>
          <a:xfrm>
            <a:off x="1779617" y="1293977"/>
            <a:ext cx="1815195" cy="1885662"/>
          </a:xfrm>
          <a:prstGeom prst="ellipse">
            <a:avLst/>
          </a:prstGeom>
        </p:spPr>
        <p:txBody>
          <a:bodyPr/>
          <a:lstStyle/>
          <a:p>
            <a:endParaRPr lang="zh-CN" altLang="en-US"/>
          </a:p>
        </p:txBody>
      </p:sp>
    </p:spTree>
    <p:extLst>
      <p:ext uri="{BB962C8B-B14F-4D97-AF65-F5344CB8AC3E}">
        <p14:creationId xmlns:p14="http://schemas.microsoft.com/office/powerpoint/2010/main" val="1988717132"/>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193872BC-F0EF-4526-828D-D60FB1189DB8}"/>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2024/11/22</a:t>
            </a:fld>
            <a:endParaRPr lang="zh-CN" altLang="en-US"/>
          </a:p>
        </p:txBody>
      </p:sp>
      <p:sp>
        <p:nvSpPr>
          <p:cNvPr id="4" name="页脚占位符 3">
            <a:extLst>
              <a:ext uri="{FF2B5EF4-FFF2-40B4-BE49-F238E27FC236}">
                <a16:creationId xmlns:a16="http://schemas.microsoft.com/office/drawing/2014/main" id="{892F3FA9-0FC6-4C63-AD50-5F759BD21247}"/>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17B3D95-8888-4C9A-B6D0-DD87C9FE8613}"/>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02F2480D-FFE8-4F14-949D-B022DF1AC1AC}"/>
              </a:ext>
            </a:extLst>
          </p:cNvPr>
          <p:cNvSpPr/>
          <p:nvPr userDrawn="1"/>
        </p:nvSpPr>
        <p:spPr>
          <a:xfrm>
            <a:off x="6400801" y="0"/>
            <a:ext cx="5791200" cy="6858000"/>
          </a:xfrm>
          <a:prstGeom prst="rect">
            <a:avLst/>
          </a:prstGeom>
          <a:solidFill>
            <a:srgbClr val="9C0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图片占位符 7">
            <a:extLst>
              <a:ext uri="{FF2B5EF4-FFF2-40B4-BE49-F238E27FC236}">
                <a16:creationId xmlns:a16="http://schemas.microsoft.com/office/drawing/2014/main" id="{729E4E49-663A-4CE3-8F69-18F08EB0CF9B}"/>
              </a:ext>
            </a:extLst>
          </p:cNvPr>
          <p:cNvSpPr>
            <a:spLocks noGrp="1"/>
          </p:cNvSpPr>
          <p:nvPr>
            <p:ph type="pic" sz="quarter" idx="13"/>
          </p:nvPr>
        </p:nvSpPr>
        <p:spPr>
          <a:xfrm>
            <a:off x="7302759" y="1250513"/>
            <a:ext cx="4360507" cy="4356974"/>
          </a:xfrm>
          <a:prstGeom prst="ellipse">
            <a:avLst/>
          </a:prstGeom>
        </p:spPr>
        <p:txBody>
          <a:bodyPr/>
          <a:lstStyle/>
          <a:p>
            <a:endParaRPr lang="zh-CN" altLang="en-US"/>
          </a:p>
        </p:txBody>
      </p:sp>
    </p:spTree>
    <p:extLst>
      <p:ext uri="{BB962C8B-B14F-4D97-AF65-F5344CB8AC3E}">
        <p14:creationId xmlns:p14="http://schemas.microsoft.com/office/powerpoint/2010/main" val="279423995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2497CB3-C2CE-4641-B87F-F2FD80937309}"/>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2024/11/22</a:t>
            </a:fld>
            <a:endParaRPr lang="zh-CN" altLang="en-US"/>
          </a:p>
        </p:txBody>
      </p:sp>
      <p:sp>
        <p:nvSpPr>
          <p:cNvPr id="4" name="页脚占位符 3">
            <a:extLst>
              <a:ext uri="{FF2B5EF4-FFF2-40B4-BE49-F238E27FC236}">
                <a16:creationId xmlns:a16="http://schemas.microsoft.com/office/drawing/2014/main" id="{C28526A2-8C96-4700-9DF5-68D40155DFA9}"/>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6CD47F07-EACE-48A3-AC8A-4D2C9FEEEFA7}"/>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7" name="图片占位符 6">
            <a:extLst>
              <a:ext uri="{FF2B5EF4-FFF2-40B4-BE49-F238E27FC236}">
                <a16:creationId xmlns:a16="http://schemas.microsoft.com/office/drawing/2014/main" id="{1782E486-37AF-4072-90C6-074FAB0178DA}"/>
              </a:ext>
            </a:extLst>
          </p:cNvPr>
          <p:cNvSpPr>
            <a:spLocks noGrp="1"/>
          </p:cNvSpPr>
          <p:nvPr>
            <p:ph type="pic" sz="quarter" idx="13"/>
          </p:nvPr>
        </p:nvSpPr>
        <p:spPr>
          <a:xfrm>
            <a:off x="1157289" y="577850"/>
            <a:ext cx="3395663" cy="2408238"/>
          </a:xfrm>
          <a:prstGeom prst="rect">
            <a:avLst/>
          </a:prstGeom>
        </p:spPr>
        <p:txBody>
          <a:bodyPr/>
          <a:lstStyle/>
          <a:p>
            <a:endParaRPr lang="zh-CN" altLang="en-US"/>
          </a:p>
        </p:txBody>
      </p:sp>
      <p:sp>
        <p:nvSpPr>
          <p:cNvPr id="8" name="图片占位符 6">
            <a:extLst>
              <a:ext uri="{FF2B5EF4-FFF2-40B4-BE49-F238E27FC236}">
                <a16:creationId xmlns:a16="http://schemas.microsoft.com/office/drawing/2014/main" id="{81B634BD-7EED-43F7-9243-3EE6B75FE61F}"/>
              </a:ext>
            </a:extLst>
          </p:cNvPr>
          <p:cNvSpPr>
            <a:spLocks noGrp="1"/>
          </p:cNvSpPr>
          <p:nvPr>
            <p:ph type="pic" sz="quarter" idx="14"/>
          </p:nvPr>
        </p:nvSpPr>
        <p:spPr>
          <a:xfrm>
            <a:off x="1157289" y="3429000"/>
            <a:ext cx="3395663" cy="2408238"/>
          </a:xfrm>
          <a:prstGeom prst="rect">
            <a:avLst/>
          </a:prstGeom>
        </p:spPr>
        <p:txBody>
          <a:bodyPr/>
          <a:lstStyle/>
          <a:p>
            <a:endParaRPr lang="zh-CN" altLang="en-US"/>
          </a:p>
        </p:txBody>
      </p:sp>
      <p:sp>
        <p:nvSpPr>
          <p:cNvPr id="9" name="矩形 8">
            <a:extLst>
              <a:ext uri="{FF2B5EF4-FFF2-40B4-BE49-F238E27FC236}">
                <a16:creationId xmlns:a16="http://schemas.microsoft.com/office/drawing/2014/main" id="{21E158DE-D3DA-4118-BD59-F4D6A681C1B5}"/>
              </a:ext>
            </a:extLst>
          </p:cNvPr>
          <p:cNvSpPr/>
          <p:nvPr userDrawn="1"/>
        </p:nvSpPr>
        <p:spPr>
          <a:xfrm>
            <a:off x="5113178" y="577850"/>
            <a:ext cx="6512767" cy="5281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262600397"/>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2497CB3-C2CE-4641-B87F-F2FD80937309}"/>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2024/11/22</a:t>
            </a:fld>
            <a:endParaRPr lang="zh-CN" altLang="en-US"/>
          </a:p>
        </p:txBody>
      </p:sp>
      <p:sp>
        <p:nvSpPr>
          <p:cNvPr id="4" name="页脚占位符 3">
            <a:extLst>
              <a:ext uri="{FF2B5EF4-FFF2-40B4-BE49-F238E27FC236}">
                <a16:creationId xmlns:a16="http://schemas.microsoft.com/office/drawing/2014/main" id="{C28526A2-8C96-4700-9DF5-68D40155DFA9}"/>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6CD47F07-EACE-48A3-AC8A-4D2C9FEEEFA7}"/>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7" name="图片占位符 6">
            <a:extLst>
              <a:ext uri="{FF2B5EF4-FFF2-40B4-BE49-F238E27FC236}">
                <a16:creationId xmlns:a16="http://schemas.microsoft.com/office/drawing/2014/main" id="{1782E486-37AF-4072-90C6-074FAB0178DA}"/>
              </a:ext>
            </a:extLst>
          </p:cNvPr>
          <p:cNvSpPr>
            <a:spLocks noGrp="1"/>
          </p:cNvSpPr>
          <p:nvPr>
            <p:ph type="pic" sz="quarter" idx="13"/>
          </p:nvPr>
        </p:nvSpPr>
        <p:spPr>
          <a:xfrm>
            <a:off x="925626" y="577850"/>
            <a:ext cx="3395663" cy="2408238"/>
          </a:xfrm>
          <a:prstGeom prst="rect">
            <a:avLst/>
          </a:prstGeom>
        </p:spPr>
        <p:txBody>
          <a:bodyPr/>
          <a:lstStyle/>
          <a:p>
            <a:endParaRPr lang="zh-CN" altLang="en-US"/>
          </a:p>
        </p:txBody>
      </p:sp>
      <p:sp>
        <p:nvSpPr>
          <p:cNvPr id="8" name="图片占位符 6">
            <a:extLst>
              <a:ext uri="{FF2B5EF4-FFF2-40B4-BE49-F238E27FC236}">
                <a16:creationId xmlns:a16="http://schemas.microsoft.com/office/drawing/2014/main" id="{81B634BD-7EED-43F7-9243-3EE6B75FE61F}"/>
              </a:ext>
            </a:extLst>
          </p:cNvPr>
          <p:cNvSpPr>
            <a:spLocks noGrp="1"/>
          </p:cNvSpPr>
          <p:nvPr>
            <p:ph type="pic" sz="quarter" idx="14"/>
          </p:nvPr>
        </p:nvSpPr>
        <p:spPr>
          <a:xfrm>
            <a:off x="925626" y="3429000"/>
            <a:ext cx="3395663" cy="2408238"/>
          </a:xfrm>
          <a:prstGeom prst="rect">
            <a:avLst/>
          </a:prstGeom>
        </p:spPr>
        <p:txBody>
          <a:bodyPr/>
          <a:lstStyle/>
          <a:p>
            <a:endParaRPr lang="zh-CN" altLang="en-US"/>
          </a:p>
        </p:txBody>
      </p:sp>
      <p:sp>
        <p:nvSpPr>
          <p:cNvPr id="2" name="矩形 1">
            <a:extLst>
              <a:ext uri="{FF2B5EF4-FFF2-40B4-BE49-F238E27FC236}">
                <a16:creationId xmlns:a16="http://schemas.microsoft.com/office/drawing/2014/main" id="{DFF7F90F-C2D1-4636-A958-A3164A4F5EF8}"/>
              </a:ext>
            </a:extLst>
          </p:cNvPr>
          <p:cNvSpPr/>
          <p:nvPr userDrawn="1"/>
        </p:nvSpPr>
        <p:spPr>
          <a:xfrm>
            <a:off x="566057" y="279920"/>
            <a:ext cx="4114800" cy="58596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图片占位符 9">
            <a:extLst>
              <a:ext uri="{FF2B5EF4-FFF2-40B4-BE49-F238E27FC236}">
                <a16:creationId xmlns:a16="http://schemas.microsoft.com/office/drawing/2014/main" id="{F282809C-45BA-42F0-80BE-B6ED7919AEDA}"/>
              </a:ext>
            </a:extLst>
          </p:cNvPr>
          <p:cNvSpPr>
            <a:spLocks noGrp="1"/>
          </p:cNvSpPr>
          <p:nvPr>
            <p:ph type="pic" sz="quarter" idx="15"/>
          </p:nvPr>
        </p:nvSpPr>
        <p:spPr>
          <a:xfrm>
            <a:off x="4908550" y="279402"/>
            <a:ext cx="6940551" cy="5859463"/>
          </a:xfrm>
        </p:spPr>
        <p:txBody>
          <a:bodyPr/>
          <a:lstStyle/>
          <a:p>
            <a:endParaRPr lang="en-US"/>
          </a:p>
        </p:txBody>
      </p:sp>
    </p:spTree>
    <p:extLst>
      <p:ext uri="{BB962C8B-B14F-4D97-AF65-F5344CB8AC3E}">
        <p14:creationId xmlns:p14="http://schemas.microsoft.com/office/powerpoint/2010/main" val="101320968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F0B3DB69-ABBB-48AC-A8E4-FB30440ABB53}"/>
              </a:ext>
            </a:extLst>
          </p:cNvPr>
          <p:cNvSpPr>
            <a:spLocks noGrp="1"/>
          </p:cNvSpPr>
          <p:nvPr>
            <p:ph type="dt" sz="half" idx="10"/>
          </p:nvPr>
        </p:nvSpPr>
        <p:spPr/>
        <p:txBody>
          <a:bodyPr/>
          <a:lstStyle/>
          <a:p>
            <a:fld id="{8CD32553-179F-4DB6-8D18-9BF73CAE2629}" type="datetimeFigureOut">
              <a:rPr lang="en-US" smtClean="0"/>
              <a:t>11/22/2024</a:t>
            </a:fld>
            <a:endParaRPr lang="en-US"/>
          </a:p>
        </p:txBody>
      </p:sp>
      <p:sp>
        <p:nvSpPr>
          <p:cNvPr id="4" name="页脚占位符 3">
            <a:extLst>
              <a:ext uri="{FF2B5EF4-FFF2-40B4-BE49-F238E27FC236}">
                <a16:creationId xmlns:a16="http://schemas.microsoft.com/office/drawing/2014/main" id="{5F935A95-6181-479D-A8A2-0DC167D9553C}"/>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F276F4D5-FB9F-4084-9654-37A743B6F5E1}"/>
              </a:ext>
            </a:extLst>
          </p:cNvPr>
          <p:cNvSpPr>
            <a:spLocks noGrp="1"/>
          </p:cNvSpPr>
          <p:nvPr>
            <p:ph type="sldNum" sz="quarter" idx="12"/>
          </p:nvPr>
        </p:nvSpPr>
        <p:spPr/>
        <p:txBody>
          <a:bodyPr/>
          <a:lstStyle/>
          <a:p>
            <a:fld id="{7D5E3839-E7A7-4CF5-A0B5-DCE8D7B92058}" type="slidenum">
              <a:rPr lang="en-US" smtClean="0"/>
              <a:t>‹N°›</a:t>
            </a:fld>
            <a:endParaRPr lang="en-US"/>
          </a:p>
        </p:txBody>
      </p:sp>
      <p:sp>
        <p:nvSpPr>
          <p:cNvPr id="6" name="矩形 5">
            <a:extLst>
              <a:ext uri="{FF2B5EF4-FFF2-40B4-BE49-F238E27FC236}">
                <a16:creationId xmlns:a16="http://schemas.microsoft.com/office/drawing/2014/main" id="{0EEC0EC5-2552-42D4-9942-353129C73AE8}"/>
              </a:ext>
            </a:extLst>
          </p:cNvPr>
          <p:cNvSpPr/>
          <p:nvPr userDrawn="1"/>
        </p:nvSpPr>
        <p:spPr>
          <a:xfrm>
            <a:off x="0" y="285817"/>
            <a:ext cx="5635691" cy="6572185"/>
          </a:xfrm>
          <a:prstGeom prst="rect">
            <a:avLst/>
          </a:prstGeom>
          <a:solidFill>
            <a:srgbClr val="9C0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矩形 7">
            <a:extLst>
              <a:ext uri="{FF2B5EF4-FFF2-40B4-BE49-F238E27FC236}">
                <a16:creationId xmlns:a16="http://schemas.microsoft.com/office/drawing/2014/main" id="{6711DB7F-F04D-4941-9122-8D85E0CCF0CA}"/>
              </a:ext>
            </a:extLst>
          </p:cNvPr>
          <p:cNvSpPr/>
          <p:nvPr userDrawn="1"/>
        </p:nvSpPr>
        <p:spPr>
          <a:xfrm>
            <a:off x="335903" y="545065"/>
            <a:ext cx="4963884" cy="59938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a:extLst>
              <a:ext uri="{FF2B5EF4-FFF2-40B4-BE49-F238E27FC236}">
                <a16:creationId xmlns:a16="http://schemas.microsoft.com/office/drawing/2014/main" id="{72D86384-7D59-9DD7-CED1-775E5A18E76F}"/>
              </a:ext>
            </a:extLst>
          </p:cNvPr>
          <p:cNvGrpSpPr/>
          <p:nvPr userDrawn="1">
            <p:custDataLst>
              <p:tags r:id="rId1"/>
            </p:custDataLst>
          </p:nvPr>
        </p:nvGrpSpPr>
        <p:grpSpPr>
          <a:xfrm>
            <a:off x="4001597" y="6045200"/>
            <a:ext cx="8190403" cy="812800"/>
            <a:chOff x="4001597" y="5613400"/>
            <a:chExt cx="8190403" cy="1244600"/>
          </a:xfrm>
        </p:grpSpPr>
        <p:sp>
          <p:nvSpPr>
            <p:cNvPr id="7" name="任意多边形: 形状 6">
              <a:extLst>
                <a:ext uri="{FF2B5EF4-FFF2-40B4-BE49-F238E27FC236}">
                  <a16:creationId xmlns:a16="http://schemas.microsoft.com/office/drawing/2014/main" id="{81845CAC-9B98-BC1B-3366-E8640E8A0F40}"/>
                </a:ext>
              </a:extLst>
            </p:cNvPr>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等腰三角形 8">
              <a:extLst>
                <a:ext uri="{FF2B5EF4-FFF2-40B4-BE49-F238E27FC236}">
                  <a16:creationId xmlns:a16="http://schemas.microsoft.com/office/drawing/2014/main" id="{F97A1A77-E2EB-7871-BA40-B9C64D1D0E97}"/>
                </a:ext>
              </a:extLst>
            </p:cNvPr>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69046960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1E199313-6EC4-479F-953B-1D42A9F3A2D0}"/>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2024/11/22</a:t>
            </a:fld>
            <a:endParaRPr lang="zh-CN" altLang="en-US"/>
          </a:p>
        </p:txBody>
      </p:sp>
      <p:sp>
        <p:nvSpPr>
          <p:cNvPr id="4" name="页脚占位符 3">
            <a:extLst>
              <a:ext uri="{FF2B5EF4-FFF2-40B4-BE49-F238E27FC236}">
                <a16:creationId xmlns:a16="http://schemas.microsoft.com/office/drawing/2014/main" id="{F4F04492-1289-4BD1-8CDA-C01110E6D3AA}"/>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FE440A86-C54E-4A72-B06F-DFDE38BEE778}"/>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9AB23735-9DE2-4B1C-B94B-E39CAEA018FF}"/>
              </a:ext>
            </a:extLst>
          </p:cNvPr>
          <p:cNvSpPr/>
          <p:nvPr userDrawn="1"/>
        </p:nvSpPr>
        <p:spPr>
          <a:xfrm>
            <a:off x="692799" y="328777"/>
            <a:ext cx="10806404" cy="6027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图片占位符 7">
            <a:extLst>
              <a:ext uri="{FF2B5EF4-FFF2-40B4-BE49-F238E27FC236}">
                <a16:creationId xmlns:a16="http://schemas.microsoft.com/office/drawing/2014/main" id="{C2C107B6-39C6-455D-9681-800F3A186239}"/>
              </a:ext>
            </a:extLst>
          </p:cNvPr>
          <p:cNvSpPr>
            <a:spLocks noGrp="1"/>
          </p:cNvSpPr>
          <p:nvPr>
            <p:ph type="pic" sz="quarter" idx="13"/>
          </p:nvPr>
        </p:nvSpPr>
        <p:spPr>
          <a:xfrm>
            <a:off x="4295120" y="1362270"/>
            <a:ext cx="4315479" cy="4113569"/>
          </a:xfrm>
          <a:prstGeom prst="ellipse">
            <a:avLst/>
          </a:prstGeom>
        </p:spPr>
        <p:txBody>
          <a:bodyPr/>
          <a:lstStyle/>
          <a:p>
            <a:endParaRPr lang="zh-CN" altLang="en-US"/>
          </a:p>
        </p:txBody>
      </p:sp>
    </p:spTree>
    <p:extLst>
      <p:ext uri="{BB962C8B-B14F-4D97-AF65-F5344CB8AC3E}">
        <p14:creationId xmlns:p14="http://schemas.microsoft.com/office/powerpoint/2010/main" val="2465589965"/>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819AC6"/>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162798-34F4-4632-93D8-EB822C737A4A}"/>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F7C6AFE4-AA64-4344-BBD4-DFD8B565B9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C516B226-842E-474E-9062-CFFC30A6E0C0}"/>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CD32553-179F-4DB6-8D18-9BF73CAE2629}" type="datetimeFigureOut">
              <a:rPr lang="en-US" smtClean="0"/>
              <a:t>11/22/2024</a:t>
            </a:fld>
            <a:endParaRPr lang="en-US"/>
          </a:p>
        </p:txBody>
      </p:sp>
      <p:sp>
        <p:nvSpPr>
          <p:cNvPr id="5" name="页脚占位符 4">
            <a:extLst>
              <a:ext uri="{FF2B5EF4-FFF2-40B4-BE49-F238E27FC236}">
                <a16:creationId xmlns:a16="http://schemas.microsoft.com/office/drawing/2014/main" id="{C1A31403-5C9C-4614-95C5-BC22A9864F8D}"/>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9375F85F-65C0-4D2D-BFA2-587A5D669A46}"/>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5E3839-E7A7-4CF5-A0B5-DCE8D7B92058}" type="slidenum">
              <a:rPr lang="en-US" smtClean="0"/>
              <a:t>‹N°›</a:t>
            </a:fld>
            <a:endParaRPr lang="en-US"/>
          </a:p>
        </p:txBody>
      </p:sp>
    </p:spTree>
    <p:extLst>
      <p:ext uri="{BB962C8B-B14F-4D97-AF65-F5344CB8AC3E}">
        <p14:creationId xmlns:p14="http://schemas.microsoft.com/office/powerpoint/2010/main" val="842399353"/>
      </p:ext>
    </p:extLst>
  </p:cSld>
  <p:clrMap bg1="lt1" tx1="dk1" bg2="lt2" tx2="dk2" accent1="accent1" accent2="accent2" accent3="accent3" accent4="accent4" accent5="accent5" accent6="accent6" hlink="hlink" folHlink="folHlink"/>
  <p:sldLayoutIdLst>
    <p:sldLayoutId id="2147483662" r:id="rId1"/>
    <p:sldLayoutId id="2147483670" r:id="rId2"/>
    <p:sldLayoutId id="2147483663" r:id="rId3"/>
    <p:sldLayoutId id="2147483664" r:id="rId4"/>
    <p:sldLayoutId id="2147483665" r:id="rId5"/>
    <p:sldLayoutId id="2147483666" r:id="rId6"/>
    <p:sldLayoutId id="2147483667" r:id="rId7"/>
    <p:sldLayoutId id="2147483668" r:id="rId8"/>
    <p:sldLayoutId id="2147483669" r:id="rId9"/>
  </p:sldLayoutIdLst>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3EAF51B-C661-A935-1A11-CE4C2A095E51}"/>
              </a:ext>
            </a:extLst>
          </p:cNvPr>
          <p:cNvSpPr txBox="1"/>
          <p:nvPr/>
        </p:nvSpPr>
        <p:spPr>
          <a:xfrm>
            <a:off x="751840" y="2306320"/>
            <a:ext cx="10688320" cy="769441"/>
          </a:xfrm>
          <a:prstGeom prst="rect">
            <a:avLst/>
          </a:prstGeom>
          <a:noFill/>
        </p:spPr>
        <p:txBody>
          <a:bodyPr wrap="square" rtlCol="0">
            <a:spAutoFit/>
          </a:bodyPr>
          <a:lstStyle/>
          <a:p>
            <a:pPr algn="ctr"/>
            <a:r>
              <a:rPr lang="fr-FR" altLang="zh-CN" sz="4400" b="1" dirty="0">
                <a:solidFill>
                  <a:schemeClr val="bg1"/>
                </a:solidFill>
              </a:rPr>
              <a:t>4. Commande</a:t>
            </a:r>
          </a:p>
        </p:txBody>
      </p:sp>
      <p:sp>
        <p:nvSpPr>
          <p:cNvPr id="3" name="文本框 2">
            <a:extLst>
              <a:ext uri="{FF2B5EF4-FFF2-40B4-BE49-F238E27FC236}">
                <a16:creationId xmlns:a16="http://schemas.microsoft.com/office/drawing/2014/main" id="{367D6371-B08D-59C8-DBFB-D81310ED2244}"/>
              </a:ext>
            </a:extLst>
          </p:cNvPr>
          <p:cNvSpPr txBox="1"/>
          <p:nvPr/>
        </p:nvSpPr>
        <p:spPr>
          <a:xfrm>
            <a:off x="6985591" y="5694798"/>
            <a:ext cx="5114615" cy="707886"/>
          </a:xfrm>
          <a:prstGeom prst="rect">
            <a:avLst/>
          </a:prstGeom>
          <a:noFill/>
        </p:spPr>
        <p:txBody>
          <a:bodyPr wrap="square" rtlCol="0">
            <a:spAutoFit/>
          </a:bodyPr>
          <a:lstStyle/>
          <a:p>
            <a:r>
              <a:rPr lang="zh-CN" altLang="en-US" sz="4000" b="1" dirty="0">
                <a:solidFill>
                  <a:schemeClr val="bg1"/>
                </a:solidFill>
              </a:rPr>
              <a:t>法语商务应用文写作</a:t>
            </a:r>
          </a:p>
        </p:txBody>
      </p:sp>
    </p:spTree>
    <p:extLst>
      <p:ext uri="{BB962C8B-B14F-4D97-AF65-F5344CB8AC3E}">
        <p14:creationId xmlns:p14="http://schemas.microsoft.com/office/powerpoint/2010/main" val="126855543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3165B-2C12-44BE-CDD1-6E4E23D753B6}"/>
            </a:ext>
          </a:extLst>
        </p:cNvPr>
        <p:cNvGrpSpPr/>
        <p:nvPr/>
      </p:nvGrpSpPr>
      <p:grpSpPr>
        <a:xfrm>
          <a:off x="0" y="0"/>
          <a:ext cx="0" cy="0"/>
          <a:chOff x="0" y="0"/>
          <a:chExt cx="0" cy="0"/>
        </a:xfrm>
      </p:grpSpPr>
      <p:sp>
        <p:nvSpPr>
          <p:cNvPr id="11" name="矩形 10">
            <a:extLst>
              <a:ext uri="{FF2B5EF4-FFF2-40B4-BE49-F238E27FC236}">
                <a16:creationId xmlns:a16="http://schemas.microsoft.com/office/drawing/2014/main" id="{C2DCE4EA-AA46-B8BE-50BB-1FCBD6E1CD6F}"/>
              </a:ext>
            </a:extLst>
          </p:cNvPr>
          <p:cNvSpPr/>
          <p:nvPr/>
        </p:nvSpPr>
        <p:spPr>
          <a:xfrm>
            <a:off x="1706880" y="1144273"/>
            <a:ext cx="9174465" cy="3046988"/>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81F9ABEB-6257-7D8C-10FA-C671F501F9B5}"/>
              </a:ext>
            </a:extLst>
          </p:cNvPr>
          <p:cNvSpPr txBox="1"/>
          <p:nvPr/>
        </p:nvSpPr>
        <p:spPr>
          <a:xfrm>
            <a:off x="1706862" y="1144272"/>
            <a:ext cx="9174484" cy="3046988"/>
          </a:xfrm>
          <a:prstGeom prst="rect">
            <a:avLst/>
          </a:prstGeom>
          <a:blipFill dpi="0" rotWithShape="1">
            <a:blip r:embed="rId2"/>
            <a:srcRect/>
            <a:tile tx="0" ty="0" sx="100000" sy="100000" flip="none" algn="tl"/>
          </a:blipFill>
        </p:spPr>
        <p:txBody>
          <a:bodyPr wrap="square" rtlCol="0">
            <a:spAutoFit/>
          </a:bodyPr>
          <a:lstStyle/>
          <a:p>
            <a:r>
              <a:rPr lang="en-US" altLang="zh-CN" sz="3200" dirty="0"/>
              <a:t> </a:t>
            </a:r>
            <a:endParaRPr lang="fr-FR" altLang="zh-CN" sz="3200" dirty="0"/>
          </a:p>
          <a:p>
            <a:endParaRPr lang="fr-FR" altLang="zh-CN" sz="3200" dirty="0"/>
          </a:p>
          <a:p>
            <a:pPr marL="514350" indent="-514350">
              <a:buAutoNum type="arabicPeriod"/>
            </a:pPr>
            <a:endParaRPr lang="en-US" altLang="zh-CN" sz="3200" dirty="0"/>
          </a:p>
          <a:p>
            <a:pPr marL="514350" indent="-514350">
              <a:buAutoNum type="arabicPeriod"/>
            </a:pPr>
            <a:endParaRPr lang="en-US" altLang="zh-CN" sz="3200" dirty="0"/>
          </a:p>
          <a:p>
            <a:endParaRPr lang="en-US" altLang="zh-CN" sz="3200" dirty="0"/>
          </a:p>
          <a:p>
            <a:endParaRPr lang="en-US" altLang="zh-CN" sz="3200" dirty="0"/>
          </a:p>
        </p:txBody>
      </p:sp>
      <p:grpSp>
        <p:nvGrpSpPr>
          <p:cNvPr id="2" name="组合 1">
            <a:extLst>
              <a:ext uri="{FF2B5EF4-FFF2-40B4-BE49-F238E27FC236}">
                <a16:creationId xmlns:a16="http://schemas.microsoft.com/office/drawing/2014/main" id="{6B220487-50D8-635F-9646-AE3E792DD716}"/>
              </a:ext>
            </a:extLst>
          </p:cNvPr>
          <p:cNvGrpSpPr/>
          <p:nvPr/>
        </p:nvGrpSpPr>
        <p:grpSpPr>
          <a:xfrm>
            <a:off x="233680" y="388621"/>
            <a:ext cx="579161" cy="5943599"/>
            <a:chOff x="233680" y="388621"/>
            <a:chExt cx="579161" cy="5943599"/>
          </a:xfrm>
        </p:grpSpPr>
        <p:sp>
          <p:nvSpPr>
            <p:cNvPr id="3" name="文本框 2">
              <a:extLst>
                <a:ext uri="{FF2B5EF4-FFF2-40B4-BE49-F238E27FC236}">
                  <a16:creationId xmlns:a16="http://schemas.microsoft.com/office/drawing/2014/main" id="{471D0DDA-C609-658C-9D61-430BA7E22ABE}"/>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4" name="直接连接符 3">
              <a:extLst>
                <a:ext uri="{FF2B5EF4-FFF2-40B4-BE49-F238E27FC236}">
                  <a16:creationId xmlns:a16="http://schemas.microsoft.com/office/drawing/2014/main" id="{A7E1B845-FDBF-DFF0-0598-DA26EEED9BBF}"/>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A87F7FAB-C858-9458-A4A1-701AA9C777D0}"/>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6" name="直接连接符 5">
              <a:extLst>
                <a:ext uri="{FF2B5EF4-FFF2-40B4-BE49-F238E27FC236}">
                  <a16:creationId xmlns:a16="http://schemas.microsoft.com/office/drawing/2014/main" id="{B612BF94-6BFB-72E5-0EE0-5C620EB0F224}"/>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810DD4B2-A888-DF68-D365-0D264DE218A0}"/>
                </a:ext>
              </a:extLst>
            </p:cNvPr>
            <p:cNvSpPr txBox="1"/>
            <p:nvPr/>
          </p:nvSpPr>
          <p:spPr>
            <a:xfrm>
              <a:off x="320365" y="3553461"/>
              <a:ext cx="492443" cy="1148080"/>
            </a:xfrm>
            <a:prstGeom prst="rect">
              <a:avLst/>
            </a:prstGeom>
            <a:solidFill>
              <a:srgbClr val="8FAADC"/>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8" name="直接连接符 7">
              <a:extLst>
                <a:ext uri="{FF2B5EF4-FFF2-40B4-BE49-F238E27FC236}">
                  <a16:creationId xmlns:a16="http://schemas.microsoft.com/office/drawing/2014/main" id="{2A98498A-87C4-46E0-BC4B-DDAE90A88213}"/>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78352B3-D3EC-1864-30BA-84AF816F9480}"/>
                </a:ext>
              </a:extLst>
            </p:cNvPr>
            <p:cNvSpPr txBox="1"/>
            <p:nvPr/>
          </p:nvSpPr>
          <p:spPr>
            <a:xfrm>
              <a:off x="320361" y="5184140"/>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0" name="直接连接符 9">
              <a:extLst>
                <a:ext uri="{FF2B5EF4-FFF2-40B4-BE49-F238E27FC236}">
                  <a16:creationId xmlns:a16="http://schemas.microsoft.com/office/drawing/2014/main" id="{54AC271E-6E23-4CDD-9BA5-50F6A026C54B}"/>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Image 13">
            <a:extLst>
              <a:ext uri="{FF2B5EF4-FFF2-40B4-BE49-F238E27FC236}">
                <a16:creationId xmlns:a16="http://schemas.microsoft.com/office/drawing/2014/main" id="{A4F2E174-DC8C-076B-C2EA-DC40C8142D15}"/>
              </a:ext>
            </a:extLst>
          </p:cNvPr>
          <p:cNvPicPr>
            <a:picLocks noChangeAspect="1"/>
          </p:cNvPicPr>
          <p:nvPr/>
        </p:nvPicPr>
        <p:blipFill>
          <a:blip r:embed="rId3"/>
          <a:stretch>
            <a:fillRect/>
          </a:stretch>
        </p:blipFill>
        <p:spPr>
          <a:xfrm>
            <a:off x="1862121" y="1189992"/>
            <a:ext cx="8863965" cy="3046988"/>
          </a:xfrm>
          <a:prstGeom prst="rect">
            <a:avLst/>
          </a:prstGeom>
        </p:spPr>
      </p:pic>
    </p:spTree>
    <p:extLst>
      <p:ext uri="{BB962C8B-B14F-4D97-AF65-F5344CB8AC3E}">
        <p14:creationId xmlns:p14="http://schemas.microsoft.com/office/powerpoint/2010/main" val="3106983943"/>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B0FE8C8-0FF0-298E-1F83-D5AD4E74B95F}"/>
              </a:ext>
            </a:extLst>
          </p:cNvPr>
          <p:cNvSpPr/>
          <p:nvPr/>
        </p:nvSpPr>
        <p:spPr>
          <a:xfrm>
            <a:off x="815469" y="636392"/>
            <a:ext cx="10907682" cy="6026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ts val="1900"/>
              </a:lnSpc>
              <a:spcAft>
                <a:spcPts val="1000"/>
              </a:spcAft>
            </a:pPr>
            <a:r>
              <a:rPr lang="zh-CN" altLang="zh-CN" sz="1800" dirty="0">
                <a:effectLst/>
                <a:ea typeface="宋体" panose="02010600030101010101" pitchFamily="2" charset="-122"/>
                <a:cs typeface="Times New Roman" panose="02020603050405020304" pitchFamily="18" charset="0"/>
              </a:rPr>
              <a:t>人工智能正在悄然改变我们的生活。</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技术能够将重复性和时间密集型的任务自动化；可以通过分析大量数据，帮助人们做出更明智的决策；可以根据个人偏好和行为模式提供定制化的服务和产品，提高用户体验。</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助手，</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辅学，</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翻译，</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驾驶等让生活更加便利。虽然人工智能的发展也带来了一些挑战，如就业影响、隐私问题和伦理问题，但总体而言，它为人类社会带来了许多有益的改变。生活在</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时代的我们，应学会理性看待科技，拥抱技术。</a:t>
            </a:r>
            <a:endParaRPr lang="zh-CN" altLang="en-US" sz="1350" dirty="0"/>
          </a:p>
        </p:txBody>
      </p:sp>
      <p:pic>
        <p:nvPicPr>
          <p:cNvPr id="18" name="图片 17">
            <a:extLst>
              <a:ext uri="{FF2B5EF4-FFF2-40B4-BE49-F238E27FC236}">
                <a16:creationId xmlns:a16="http://schemas.microsoft.com/office/drawing/2014/main" id="{AFD30DCF-1E75-3A91-D05E-B674D89A5222}"/>
              </a:ext>
            </a:extLst>
          </p:cNvPr>
          <p:cNvPicPr>
            <a:picLocks noChangeAspect="1"/>
          </p:cNvPicPr>
          <p:nvPr/>
        </p:nvPicPr>
        <p:blipFill>
          <a:blip r:embed="rId2"/>
          <a:stretch>
            <a:fillRect/>
          </a:stretch>
        </p:blipFill>
        <p:spPr>
          <a:xfrm>
            <a:off x="8661242" y="636392"/>
            <a:ext cx="2936050" cy="2443162"/>
          </a:xfrm>
          <a:prstGeom prst="rect">
            <a:avLst/>
          </a:prstGeom>
        </p:spPr>
      </p:pic>
      <p:sp>
        <p:nvSpPr>
          <p:cNvPr id="19" name="文本框 18">
            <a:extLst>
              <a:ext uri="{FF2B5EF4-FFF2-40B4-BE49-F238E27FC236}">
                <a16:creationId xmlns:a16="http://schemas.microsoft.com/office/drawing/2014/main" id="{43D8D123-DB1F-5098-58AC-AE4A700B683C}"/>
              </a:ext>
            </a:extLst>
          </p:cNvPr>
          <p:cNvSpPr txBox="1"/>
          <p:nvPr/>
        </p:nvSpPr>
        <p:spPr>
          <a:xfrm>
            <a:off x="4237310" y="1334753"/>
            <a:ext cx="2032000" cy="523220"/>
          </a:xfrm>
          <a:prstGeom prst="rect">
            <a:avLst/>
          </a:prstGeom>
          <a:noFill/>
        </p:spPr>
        <p:txBody>
          <a:bodyPr wrap="square" rtlCol="0">
            <a:spAutoFit/>
          </a:bodyPr>
          <a:lstStyle/>
          <a:p>
            <a:r>
              <a:rPr lang="zh-CN" altLang="en-US" sz="2800" dirty="0">
                <a:solidFill>
                  <a:srgbClr val="C55A11"/>
                </a:solidFill>
              </a:rPr>
              <a:t>思政小课堂</a:t>
            </a:r>
          </a:p>
        </p:txBody>
      </p:sp>
      <p:sp>
        <p:nvSpPr>
          <p:cNvPr id="5" name="矩形 4">
            <a:extLst>
              <a:ext uri="{FF2B5EF4-FFF2-40B4-BE49-F238E27FC236}">
                <a16:creationId xmlns:a16="http://schemas.microsoft.com/office/drawing/2014/main" id="{0C9864B1-793C-C5D2-EE2C-BD595F403DA3}"/>
              </a:ext>
            </a:extLst>
          </p:cNvPr>
          <p:cNvSpPr/>
          <p:nvPr/>
        </p:nvSpPr>
        <p:spPr>
          <a:xfrm>
            <a:off x="6003633" y="2967335"/>
            <a:ext cx="184730" cy="923330"/>
          </a:xfrm>
          <a:prstGeom prst="rect">
            <a:avLst/>
          </a:prstGeom>
          <a:noFill/>
        </p:spPr>
        <p:txBody>
          <a:bodyPr wrap="none" lIns="91440" tIns="45720" rIns="91440" bIns="45720">
            <a:spAutoFit/>
          </a:bodyPr>
          <a:lstStyle/>
          <a:p>
            <a:pPr algn="ctr"/>
            <a:endParaRPr lang="zh-CN" altLang="en-US" sz="5400" b="1" cap="none" spc="0" dirty="0">
              <a:ln w="22225">
                <a:solidFill>
                  <a:schemeClr val="accent2"/>
                </a:solidFill>
                <a:prstDash val="solid"/>
              </a:ln>
              <a:solidFill>
                <a:schemeClr val="accent2">
                  <a:lumMod val="40000"/>
                  <a:lumOff val="60000"/>
                </a:schemeClr>
              </a:solidFill>
              <a:effectLst/>
            </a:endParaRPr>
          </a:p>
        </p:txBody>
      </p:sp>
      <p:pic>
        <p:nvPicPr>
          <p:cNvPr id="3" name="图片 2">
            <a:extLst>
              <a:ext uri="{FF2B5EF4-FFF2-40B4-BE49-F238E27FC236}">
                <a16:creationId xmlns:a16="http://schemas.microsoft.com/office/drawing/2014/main" id="{CD1DE09F-B49C-A8BA-E871-F7BE494B8F1A}"/>
              </a:ext>
            </a:extLst>
          </p:cNvPr>
          <p:cNvPicPr>
            <a:picLocks noChangeAspect="1"/>
          </p:cNvPicPr>
          <p:nvPr/>
        </p:nvPicPr>
        <p:blipFill>
          <a:blip r:embed="rId3"/>
          <a:stretch>
            <a:fillRect/>
          </a:stretch>
        </p:blipFill>
        <p:spPr>
          <a:xfrm>
            <a:off x="1509311" y="2283359"/>
            <a:ext cx="7850621" cy="3764901"/>
          </a:xfrm>
          <a:prstGeom prst="rect">
            <a:avLst/>
          </a:prstGeom>
        </p:spPr>
      </p:pic>
    </p:spTree>
    <p:extLst>
      <p:ext uri="{BB962C8B-B14F-4D97-AF65-F5344CB8AC3E}">
        <p14:creationId xmlns:p14="http://schemas.microsoft.com/office/powerpoint/2010/main" val="16839812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9941D-DFA6-7550-D768-882F643DF016}"/>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D472D7F1-5205-3807-D380-7D7B774BB805}"/>
              </a:ext>
            </a:extLst>
          </p:cNvPr>
          <p:cNvSpPr txBox="1"/>
          <p:nvPr/>
        </p:nvSpPr>
        <p:spPr>
          <a:xfrm>
            <a:off x="1473200" y="2590979"/>
            <a:ext cx="10080610" cy="769441"/>
          </a:xfrm>
          <a:prstGeom prst="rect">
            <a:avLst/>
          </a:prstGeom>
          <a:noFill/>
        </p:spPr>
        <p:txBody>
          <a:bodyPr wrap="square" rtlCol="0">
            <a:spAutoFit/>
          </a:bodyPr>
          <a:lstStyle/>
          <a:p>
            <a:r>
              <a:rPr lang="zh-CN" altLang="en-US" sz="4400" b="1" dirty="0">
                <a:solidFill>
                  <a:schemeClr val="bg1"/>
                </a:solidFill>
              </a:rPr>
              <a:t> </a:t>
            </a:r>
            <a:r>
              <a:rPr lang="fr-FR" altLang="zh-CN" sz="4400" b="1" dirty="0">
                <a:solidFill>
                  <a:schemeClr val="bg1"/>
                </a:solidFill>
              </a:rPr>
              <a:t>4.2 Modification de commande</a:t>
            </a:r>
            <a:endParaRPr lang="zh-CN" altLang="en-US" sz="4400" b="1" dirty="0">
              <a:solidFill>
                <a:schemeClr val="bg1"/>
              </a:solidFill>
            </a:endParaRPr>
          </a:p>
        </p:txBody>
      </p:sp>
    </p:spTree>
    <p:extLst>
      <p:ext uri="{BB962C8B-B14F-4D97-AF65-F5344CB8AC3E}">
        <p14:creationId xmlns:p14="http://schemas.microsoft.com/office/powerpoint/2010/main" val="2649552859"/>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3EA28-49CD-915A-D8FB-5D1D8FF0ECD0}"/>
            </a:ext>
          </a:extLst>
        </p:cNvPr>
        <p:cNvGrpSpPr/>
        <p:nvPr/>
      </p:nvGrpSpPr>
      <p:grpSpPr>
        <a:xfrm>
          <a:off x="0" y="0"/>
          <a:ext cx="0" cy="0"/>
          <a:chOff x="0" y="0"/>
          <a:chExt cx="0" cy="0"/>
        </a:xfrm>
      </p:grpSpPr>
      <p:sp>
        <p:nvSpPr>
          <p:cNvPr id="20" name="矩形 10">
            <a:extLst>
              <a:ext uri="{FF2B5EF4-FFF2-40B4-BE49-F238E27FC236}">
                <a16:creationId xmlns:a16="http://schemas.microsoft.com/office/drawing/2014/main" id="{E247EB88-7A9C-615B-1A33-39691313C54A}"/>
              </a:ext>
            </a:extLst>
          </p:cNvPr>
          <p:cNvSpPr/>
          <p:nvPr/>
        </p:nvSpPr>
        <p:spPr>
          <a:xfrm>
            <a:off x="1706880" y="1144272"/>
            <a:ext cx="9174465" cy="4818377"/>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5600673C-64FF-290A-BB6E-E63F657491DC}"/>
              </a:ext>
            </a:extLst>
          </p:cNvPr>
          <p:cNvPicPr>
            <a:picLocks noChangeAspect="1"/>
          </p:cNvPicPr>
          <p:nvPr/>
        </p:nvPicPr>
        <p:blipFill>
          <a:blip r:embed="rId3"/>
          <a:stretch>
            <a:fillRect/>
          </a:stretch>
        </p:blipFill>
        <p:spPr>
          <a:xfrm>
            <a:off x="202916" y="23535"/>
            <a:ext cx="10384957" cy="3447970"/>
          </a:xfrm>
          <a:prstGeom prst="rect">
            <a:avLst/>
          </a:prstGeom>
        </p:spPr>
      </p:pic>
      <p:grpSp>
        <p:nvGrpSpPr>
          <p:cNvPr id="2" name="组合 20">
            <a:extLst>
              <a:ext uri="{FF2B5EF4-FFF2-40B4-BE49-F238E27FC236}">
                <a16:creationId xmlns:a16="http://schemas.microsoft.com/office/drawing/2014/main" id="{03EBDC9A-E8C5-3E16-9C0D-782FF73B3675}"/>
              </a:ext>
            </a:extLst>
          </p:cNvPr>
          <p:cNvGrpSpPr/>
          <p:nvPr/>
        </p:nvGrpSpPr>
        <p:grpSpPr>
          <a:xfrm>
            <a:off x="289633" y="388621"/>
            <a:ext cx="579161" cy="5943599"/>
            <a:chOff x="233680" y="388621"/>
            <a:chExt cx="579161" cy="5943599"/>
          </a:xfrm>
        </p:grpSpPr>
        <p:sp>
          <p:nvSpPr>
            <p:cNvPr id="6" name="文本框 2">
              <a:extLst>
                <a:ext uri="{FF2B5EF4-FFF2-40B4-BE49-F238E27FC236}">
                  <a16:creationId xmlns:a16="http://schemas.microsoft.com/office/drawing/2014/main" id="{47466B7B-B908-00D2-AA16-D18075748A4E}"/>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4">
              <a:extLst>
                <a:ext uri="{FF2B5EF4-FFF2-40B4-BE49-F238E27FC236}">
                  <a16:creationId xmlns:a16="http://schemas.microsoft.com/office/drawing/2014/main" id="{19CADF17-A987-C452-5833-E83B191297D8}"/>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7">
              <a:extLst>
                <a:ext uri="{FF2B5EF4-FFF2-40B4-BE49-F238E27FC236}">
                  <a16:creationId xmlns:a16="http://schemas.microsoft.com/office/drawing/2014/main" id="{8828E28B-744A-3C4B-B2FD-0CEC97279594}"/>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8">
              <a:extLst>
                <a:ext uri="{FF2B5EF4-FFF2-40B4-BE49-F238E27FC236}">
                  <a16:creationId xmlns:a16="http://schemas.microsoft.com/office/drawing/2014/main" id="{FCAB21CB-AEE0-1284-12BF-D27DBF27769C}"/>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9">
              <a:extLst>
                <a:ext uri="{FF2B5EF4-FFF2-40B4-BE49-F238E27FC236}">
                  <a16:creationId xmlns:a16="http://schemas.microsoft.com/office/drawing/2014/main" id="{B1B1CE84-64FF-2F14-EFC6-47156CFD3B66}"/>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0">
              <a:extLst>
                <a:ext uri="{FF2B5EF4-FFF2-40B4-BE49-F238E27FC236}">
                  <a16:creationId xmlns:a16="http://schemas.microsoft.com/office/drawing/2014/main" id="{794B2D27-B6B9-E6FA-5AE5-A74440F88EDB}"/>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1">
              <a:extLst>
                <a:ext uri="{FF2B5EF4-FFF2-40B4-BE49-F238E27FC236}">
                  <a16:creationId xmlns:a16="http://schemas.microsoft.com/office/drawing/2014/main" id="{F4033DD7-1A20-A677-5730-CE452AAA7613}"/>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3">
              <a:extLst>
                <a:ext uri="{FF2B5EF4-FFF2-40B4-BE49-F238E27FC236}">
                  <a16:creationId xmlns:a16="http://schemas.microsoft.com/office/drawing/2014/main" id="{486BC822-569A-AA91-B185-A90ED7DE9C93}"/>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71004822"/>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1FAC8-ECD9-C0B3-1818-6527A0B991FB}"/>
            </a:ext>
          </a:extLst>
        </p:cNvPr>
        <p:cNvGrpSpPr/>
        <p:nvPr/>
      </p:nvGrpSpPr>
      <p:grpSpPr>
        <a:xfrm>
          <a:off x="0" y="0"/>
          <a:ext cx="0" cy="0"/>
          <a:chOff x="0" y="0"/>
          <a:chExt cx="0" cy="0"/>
        </a:xfrm>
      </p:grpSpPr>
      <p:grpSp>
        <p:nvGrpSpPr>
          <p:cNvPr id="21" name="组合 20">
            <a:extLst>
              <a:ext uri="{FF2B5EF4-FFF2-40B4-BE49-F238E27FC236}">
                <a16:creationId xmlns:a16="http://schemas.microsoft.com/office/drawing/2014/main" id="{4455287C-C716-EA3F-3400-8328460031A9}"/>
              </a:ext>
            </a:extLst>
          </p:cNvPr>
          <p:cNvGrpSpPr/>
          <p:nvPr/>
        </p:nvGrpSpPr>
        <p:grpSpPr>
          <a:xfrm>
            <a:off x="233680" y="388621"/>
            <a:ext cx="579151" cy="5943599"/>
            <a:chOff x="233680" y="388621"/>
            <a:chExt cx="579151" cy="5943599"/>
          </a:xfrm>
        </p:grpSpPr>
        <p:sp>
          <p:nvSpPr>
            <p:cNvPr id="3" name="文本框 2">
              <a:extLst>
                <a:ext uri="{FF2B5EF4-FFF2-40B4-BE49-F238E27FC236}">
                  <a16:creationId xmlns:a16="http://schemas.microsoft.com/office/drawing/2014/main" id="{D53E6D78-E077-2522-E91D-F545C15C07F2}"/>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5" name="直接连接符 4">
              <a:extLst>
                <a:ext uri="{FF2B5EF4-FFF2-40B4-BE49-F238E27FC236}">
                  <a16:creationId xmlns:a16="http://schemas.microsoft.com/office/drawing/2014/main" id="{A5F0D928-06D4-E4AB-7BB0-E12E70239472}"/>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315143E8-6FC2-6E47-7833-6016CDA684F6}"/>
                </a:ext>
              </a:extLst>
            </p:cNvPr>
            <p:cNvSpPr txBox="1"/>
            <p:nvPr/>
          </p:nvSpPr>
          <p:spPr>
            <a:xfrm>
              <a:off x="32038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知识背景</a:t>
              </a:r>
            </a:p>
          </p:txBody>
        </p:sp>
        <p:cxnSp>
          <p:nvCxnSpPr>
            <p:cNvPr id="9" name="直接连接符 8">
              <a:extLst>
                <a:ext uri="{FF2B5EF4-FFF2-40B4-BE49-F238E27FC236}">
                  <a16:creationId xmlns:a16="http://schemas.microsoft.com/office/drawing/2014/main" id="{300186C0-B3AE-C013-C2C8-262A33DD34A9}"/>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065AD52E-510B-8E98-9855-C3CC7BCD0158}"/>
                </a:ext>
              </a:extLst>
            </p:cNvPr>
            <p:cNvSpPr txBox="1"/>
            <p:nvPr/>
          </p:nvSpPr>
          <p:spPr>
            <a:xfrm>
              <a:off x="320361"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准备要素</a:t>
              </a:r>
            </a:p>
          </p:txBody>
        </p:sp>
        <p:cxnSp>
          <p:nvCxnSpPr>
            <p:cNvPr id="11" name="直接连接符 10">
              <a:extLst>
                <a:ext uri="{FF2B5EF4-FFF2-40B4-BE49-F238E27FC236}">
                  <a16:creationId xmlns:a16="http://schemas.microsoft.com/office/drawing/2014/main" id="{6A5F97F4-A896-DDE0-DB66-83D36FDEAFF1}"/>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D7244A6-18EE-28F6-E627-CBC581E41DFC}"/>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4" name="直接连接符 13">
              <a:extLst>
                <a:ext uri="{FF2B5EF4-FFF2-40B4-BE49-F238E27FC236}">
                  <a16:creationId xmlns:a16="http://schemas.microsoft.com/office/drawing/2014/main" id="{A7D4764C-9631-65E6-3CA2-82C0FBB364DE}"/>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id="{770F583B-8B98-7548-511B-741D306D0864}"/>
              </a:ext>
            </a:extLst>
          </p:cNvPr>
          <p:cNvSpPr txBox="1">
            <a:spLocks/>
          </p:cNvSpPr>
          <p:nvPr/>
        </p:nvSpPr>
        <p:spPr>
          <a:xfrm>
            <a:off x="1942930" y="1071094"/>
            <a:ext cx="8911687" cy="128089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fr-FR" altLang="zh-CN" dirty="0"/>
              <a:t> </a:t>
            </a:r>
            <a:endParaRPr lang="zh-CN" altLang="en-US" dirty="0"/>
          </a:p>
        </p:txBody>
      </p:sp>
      <p:sp>
        <p:nvSpPr>
          <p:cNvPr id="6" name="内容占位符 2">
            <a:extLst>
              <a:ext uri="{FF2B5EF4-FFF2-40B4-BE49-F238E27FC236}">
                <a16:creationId xmlns:a16="http://schemas.microsoft.com/office/drawing/2014/main" id="{FA4349AE-34FE-5E4F-86B7-2E088ED82ADC}"/>
              </a:ext>
            </a:extLst>
          </p:cNvPr>
          <p:cNvSpPr txBox="1">
            <a:spLocks/>
          </p:cNvSpPr>
          <p:nvPr/>
        </p:nvSpPr>
        <p:spPr>
          <a:xfrm>
            <a:off x="1638300" y="1540189"/>
            <a:ext cx="8915400" cy="3777622"/>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2800" dirty="0"/>
              <a:t>形式发票 </a:t>
            </a:r>
            <a:r>
              <a:rPr lang="fr-FR" altLang="zh-CN" sz="2800" dirty="0"/>
              <a:t>facture proforma</a:t>
            </a:r>
            <a:endParaRPr lang="en-US" altLang="zh-CN" sz="2800" dirty="0"/>
          </a:p>
          <a:p>
            <a:r>
              <a:rPr lang="zh-CN" altLang="en-US" sz="2800" dirty="0"/>
              <a:t>采购订单  </a:t>
            </a:r>
            <a:r>
              <a:rPr lang="fr-FR" altLang="zh-CN" sz="2800" dirty="0"/>
              <a:t>ordre d’achat     P.O. ( </a:t>
            </a:r>
            <a:r>
              <a:rPr lang="fr-FR" altLang="zh-CN" sz="2800" dirty="0" err="1"/>
              <a:t>purchase</a:t>
            </a:r>
            <a:r>
              <a:rPr lang="fr-FR" altLang="zh-CN" sz="2800" dirty="0"/>
              <a:t> </a:t>
            </a:r>
            <a:r>
              <a:rPr lang="fr-FR" altLang="zh-CN" sz="2800" dirty="0" err="1"/>
              <a:t>order</a:t>
            </a:r>
            <a:r>
              <a:rPr lang="fr-FR" altLang="zh-CN" sz="2800" dirty="0"/>
              <a:t>)</a:t>
            </a:r>
            <a:endParaRPr lang="en-US" altLang="zh-CN" sz="2800" dirty="0"/>
          </a:p>
          <a:p>
            <a:r>
              <a:rPr lang="zh-CN" altLang="en-US" sz="2800" dirty="0"/>
              <a:t>销售合同  </a:t>
            </a:r>
            <a:r>
              <a:rPr lang="fr-FR" altLang="zh-CN" sz="2800" dirty="0"/>
              <a:t>Contrat de vente </a:t>
            </a:r>
            <a:endParaRPr lang="zh-CN" altLang="en-US" sz="2800" dirty="0"/>
          </a:p>
        </p:txBody>
      </p:sp>
    </p:spTree>
    <p:extLst>
      <p:ext uri="{BB962C8B-B14F-4D97-AF65-F5344CB8AC3E}">
        <p14:creationId xmlns:p14="http://schemas.microsoft.com/office/powerpoint/2010/main" val="69367143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8293D-DB81-ECF3-C1DA-7913FA63F5E9}"/>
            </a:ext>
          </a:extLst>
        </p:cNvPr>
        <p:cNvGrpSpPr/>
        <p:nvPr/>
      </p:nvGrpSpPr>
      <p:grpSpPr>
        <a:xfrm>
          <a:off x="0" y="0"/>
          <a:ext cx="0" cy="0"/>
          <a:chOff x="0" y="0"/>
          <a:chExt cx="0" cy="0"/>
        </a:xfrm>
      </p:grpSpPr>
      <p:grpSp>
        <p:nvGrpSpPr>
          <p:cNvPr id="21" name="组合 20">
            <a:extLst>
              <a:ext uri="{FF2B5EF4-FFF2-40B4-BE49-F238E27FC236}">
                <a16:creationId xmlns:a16="http://schemas.microsoft.com/office/drawing/2014/main" id="{9F5BB597-7140-CC26-D0DA-BB5DA69B4008}"/>
              </a:ext>
            </a:extLst>
          </p:cNvPr>
          <p:cNvGrpSpPr/>
          <p:nvPr/>
        </p:nvGrpSpPr>
        <p:grpSpPr>
          <a:xfrm>
            <a:off x="233680" y="388621"/>
            <a:ext cx="579151" cy="5943599"/>
            <a:chOff x="233680" y="388621"/>
            <a:chExt cx="579151" cy="5943599"/>
          </a:xfrm>
        </p:grpSpPr>
        <p:sp>
          <p:nvSpPr>
            <p:cNvPr id="3" name="文本框 2">
              <a:extLst>
                <a:ext uri="{FF2B5EF4-FFF2-40B4-BE49-F238E27FC236}">
                  <a16:creationId xmlns:a16="http://schemas.microsoft.com/office/drawing/2014/main" id="{C7D31A01-6159-E3F1-0793-66BC37023B71}"/>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5" name="直接连接符 4">
              <a:extLst>
                <a:ext uri="{FF2B5EF4-FFF2-40B4-BE49-F238E27FC236}">
                  <a16:creationId xmlns:a16="http://schemas.microsoft.com/office/drawing/2014/main" id="{FCFE3732-7B83-60E1-5A3A-AB6564C3091D}"/>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992EF482-8F51-7976-93E9-112E04B25339}"/>
                </a:ext>
              </a:extLst>
            </p:cNvPr>
            <p:cNvSpPr txBox="1"/>
            <p:nvPr/>
          </p:nvSpPr>
          <p:spPr>
            <a:xfrm>
              <a:off x="32038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知识背景</a:t>
              </a:r>
            </a:p>
          </p:txBody>
        </p:sp>
        <p:cxnSp>
          <p:nvCxnSpPr>
            <p:cNvPr id="9" name="直接连接符 8">
              <a:extLst>
                <a:ext uri="{FF2B5EF4-FFF2-40B4-BE49-F238E27FC236}">
                  <a16:creationId xmlns:a16="http://schemas.microsoft.com/office/drawing/2014/main" id="{9725C368-F959-F7DF-E001-E6D5F4096D42}"/>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5F4DEF4F-4B96-133B-76CF-3E237DAFDCEA}"/>
                </a:ext>
              </a:extLst>
            </p:cNvPr>
            <p:cNvSpPr txBox="1"/>
            <p:nvPr/>
          </p:nvSpPr>
          <p:spPr>
            <a:xfrm>
              <a:off x="320361"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准备要素</a:t>
              </a:r>
            </a:p>
          </p:txBody>
        </p:sp>
        <p:cxnSp>
          <p:nvCxnSpPr>
            <p:cNvPr id="11" name="直接连接符 10">
              <a:extLst>
                <a:ext uri="{FF2B5EF4-FFF2-40B4-BE49-F238E27FC236}">
                  <a16:creationId xmlns:a16="http://schemas.microsoft.com/office/drawing/2014/main" id="{BBB75FCB-D80A-CC02-09F9-C07066E4C63E}"/>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4D514C7E-D473-8FC7-99A1-5151FD564C28}"/>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4" name="直接连接符 13">
              <a:extLst>
                <a:ext uri="{FF2B5EF4-FFF2-40B4-BE49-F238E27FC236}">
                  <a16:creationId xmlns:a16="http://schemas.microsoft.com/office/drawing/2014/main" id="{48D85422-61D0-DECD-15BE-9231E798727E}"/>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id="{8BFD0847-EE8B-DEC2-0A1E-EEA1CB66777F}"/>
              </a:ext>
            </a:extLst>
          </p:cNvPr>
          <p:cNvSpPr txBox="1">
            <a:spLocks/>
          </p:cNvSpPr>
          <p:nvPr/>
        </p:nvSpPr>
        <p:spPr>
          <a:xfrm>
            <a:off x="2959925" y="1017270"/>
            <a:ext cx="8911687" cy="128089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fr-FR" altLang="zh-CN" sz="3600" dirty="0"/>
              <a:t> Bon de commande</a:t>
            </a:r>
            <a:endParaRPr lang="zh-CN" altLang="en-US" sz="3600" dirty="0"/>
          </a:p>
        </p:txBody>
      </p:sp>
      <p:pic>
        <p:nvPicPr>
          <p:cNvPr id="4" name="内容占位符 4">
            <a:extLst>
              <a:ext uri="{FF2B5EF4-FFF2-40B4-BE49-F238E27FC236}">
                <a16:creationId xmlns:a16="http://schemas.microsoft.com/office/drawing/2014/main" id="{72886BD2-72FB-1C36-88BA-E0BD3B49A0D4}"/>
              </a:ext>
            </a:extLst>
          </p:cNvPr>
          <p:cNvPicPr>
            <a:picLocks noChangeAspect="1"/>
          </p:cNvPicPr>
          <p:nvPr/>
        </p:nvPicPr>
        <p:blipFill>
          <a:blip r:embed="rId2"/>
          <a:stretch>
            <a:fillRect/>
          </a:stretch>
        </p:blipFill>
        <p:spPr>
          <a:xfrm>
            <a:off x="2405063" y="2062480"/>
            <a:ext cx="7556500" cy="3778250"/>
          </a:xfrm>
          <a:prstGeom prst="rect">
            <a:avLst/>
          </a:prstGeom>
        </p:spPr>
      </p:pic>
    </p:spTree>
    <p:extLst>
      <p:ext uri="{BB962C8B-B14F-4D97-AF65-F5344CB8AC3E}">
        <p14:creationId xmlns:p14="http://schemas.microsoft.com/office/powerpoint/2010/main" val="4264811263"/>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08B35-F2A3-80D7-8E83-7F792737B9E6}"/>
            </a:ext>
          </a:extLst>
        </p:cNvPr>
        <p:cNvGrpSpPr/>
        <p:nvPr/>
      </p:nvGrpSpPr>
      <p:grpSpPr>
        <a:xfrm>
          <a:off x="0" y="0"/>
          <a:ext cx="0" cy="0"/>
          <a:chOff x="0" y="0"/>
          <a:chExt cx="0" cy="0"/>
        </a:xfrm>
      </p:grpSpPr>
      <p:grpSp>
        <p:nvGrpSpPr>
          <p:cNvPr id="4" name="组合 3">
            <a:extLst>
              <a:ext uri="{FF2B5EF4-FFF2-40B4-BE49-F238E27FC236}">
                <a16:creationId xmlns:a16="http://schemas.microsoft.com/office/drawing/2014/main" id="{4AF52B04-BAB6-D1CF-2306-77DA918752AD}"/>
              </a:ext>
            </a:extLst>
          </p:cNvPr>
          <p:cNvGrpSpPr/>
          <p:nvPr/>
        </p:nvGrpSpPr>
        <p:grpSpPr>
          <a:xfrm>
            <a:off x="233680" y="388621"/>
            <a:ext cx="579161" cy="5943599"/>
            <a:chOff x="233680" y="388621"/>
            <a:chExt cx="579161" cy="5943599"/>
          </a:xfrm>
        </p:grpSpPr>
        <p:sp>
          <p:nvSpPr>
            <p:cNvPr id="6" name="文本框 5">
              <a:extLst>
                <a:ext uri="{FF2B5EF4-FFF2-40B4-BE49-F238E27FC236}">
                  <a16:creationId xmlns:a16="http://schemas.microsoft.com/office/drawing/2014/main" id="{8224F6F0-1BBE-9F12-94A6-E44A5780BA66}"/>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6">
              <a:extLst>
                <a:ext uri="{FF2B5EF4-FFF2-40B4-BE49-F238E27FC236}">
                  <a16:creationId xmlns:a16="http://schemas.microsoft.com/office/drawing/2014/main" id="{B89ADF72-F2A1-24D0-2217-40A86830FF5C}"/>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84150EBC-2FAB-DDE2-2D28-540F3BB70DE7}"/>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14">
              <a:extLst>
                <a:ext uri="{FF2B5EF4-FFF2-40B4-BE49-F238E27FC236}">
                  <a16:creationId xmlns:a16="http://schemas.microsoft.com/office/drawing/2014/main" id="{BDF98736-5B91-C54F-1DAB-CF9310F04F16}"/>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87CD4FA3-CA3B-F18A-E2B3-5F5A955C06BE}"/>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6">
              <a:extLst>
                <a:ext uri="{FF2B5EF4-FFF2-40B4-BE49-F238E27FC236}">
                  <a16:creationId xmlns:a16="http://schemas.microsoft.com/office/drawing/2014/main" id="{CC6AF8AC-69DC-D055-4B16-D29D3F42389A}"/>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ECE98B6C-ADE1-77CA-0CB6-9F91D52E0BB1}"/>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8">
              <a:extLst>
                <a:ext uri="{FF2B5EF4-FFF2-40B4-BE49-F238E27FC236}">
                  <a16:creationId xmlns:a16="http://schemas.microsoft.com/office/drawing/2014/main" id="{89245A75-8667-4C9A-D5CE-FEF85D185376}"/>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 name="矩形 21">
            <a:extLst>
              <a:ext uri="{FF2B5EF4-FFF2-40B4-BE49-F238E27FC236}">
                <a16:creationId xmlns:a16="http://schemas.microsoft.com/office/drawing/2014/main" id="{DECFFC54-CC4F-8C88-E4FF-42D3E90B37F8}"/>
              </a:ext>
            </a:extLst>
          </p:cNvPr>
          <p:cNvSpPr/>
          <p:nvPr/>
        </p:nvSpPr>
        <p:spPr>
          <a:xfrm>
            <a:off x="1706880" y="1144272"/>
            <a:ext cx="9174465" cy="4591849"/>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id="{4E4E8868-41DD-1D69-F886-F3CE3206FD5D}"/>
              </a:ext>
            </a:extLst>
          </p:cNvPr>
          <p:cNvPicPr>
            <a:picLocks noChangeAspect="1"/>
          </p:cNvPicPr>
          <p:nvPr/>
        </p:nvPicPr>
        <p:blipFill>
          <a:blip r:embed="rId3"/>
          <a:stretch>
            <a:fillRect/>
          </a:stretch>
        </p:blipFill>
        <p:spPr>
          <a:xfrm>
            <a:off x="-194402" y="428448"/>
            <a:ext cx="12580803" cy="4177026"/>
          </a:xfrm>
          <a:prstGeom prst="rect">
            <a:avLst/>
          </a:prstGeom>
        </p:spPr>
      </p:pic>
      <p:sp>
        <p:nvSpPr>
          <p:cNvPr id="25" name="文本框 24">
            <a:extLst>
              <a:ext uri="{FF2B5EF4-FFF2-40B4-BE49-F238E27FC236}">
                <a16:creationId xmlns:a16="http://schemas.microsoft.com/office/drawing/2014/main" id="{6963E8C8-AB91-7B0B-3721-6FCFE399098F}"/>
              </a:ext>
            </a:extLst>
          </p:cNvPr>
          <p:cNvSpPr txBox="1"/>
          <p:nvPr/>
        </p:nvSpPr>
        <p:spPr>
          <a:xfrm>
            <a:off x="1826673" y="1402152"/>
            <a:ext cx="2324559" cy="523220"/>
          </a:xfrm>
          <a:prstGeom prst="rect">
            <a:avLst/>
          </a:prstGeom>
          <a:noFill/>
        </p:spPr>
        <p:txBody>
          <a:bodyPr wrap="square" rtlCol="0">
            <a:spAutoFit/>
          </a:bodyPr>
          <a:lstStyle/>
          <a:p>
            <a:r>
              <a:rPr lang="zh-CN" altLang="en-US" sz="2800" dirty="0"/>
              <a:t>案例</a:t>
            </a:r>
            <a:r>
              <a:rPr lang="en-US" altLang="zh-CN" sz="2800" dirty="0"/>
              <a:t>3</a:t>
            </a:r>
            <a:endParaRPr lang="zh-CN" altLang="en-US" sz="2800" dirty="0"/>
          </a:p>
        </p:txBody>
      </p:sp>
    </p:spTree>
    <p:extLst>
      <p:ext uri="{BB962C8B-B14F-4D97-AF65-F5344CB8AC3E}">
        <p14:creationId xmlns:p14="http://schemas.microsoft.com/office/powerpoint/2010/main" val="2311185797"/>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7ADB5-E543-D2BD-220F-61F7E35836C6}"/>
            </a:ext>
          </a:extLst>
        </p:cNvPr>
        <p:cNvGrpSpPr/>
        <p:nvPr/>
      </p:nvGrpSpPr>
      <p:grpSpPr>
        <a:xfrm>
          <a:off x="0" y="0"/>
          <a:ext cx="0" cy="0"/>
          <a:chOff x="0" y="0"/>
          <a:chExt cx="0" cy="0"/>
        </a:xfrm>
      </p:grpSpPr>
      <p:grpSp>
        <p:nvGrpSpPr>
          <p:cNvPr id="4" name="组合 3">
            <a:extLst>
              <a:ext uri="{FF2B5EF4-FFF2-40B4-BE49-F238E27FC236}">
                <a16:creationId xmlns:a16="http://schemas.microsoft.com/office/drawing/2014/main" id="{E599E117-1E07-0BE5-09E6-5171D6682CF3}"/>
              </a:ext>
            </a:extLst>
          </p:cNvPr>
          <p:cNvGrpSpPr/>
          <p:nvPr/>
        </p:nvGrpSpPr>
        <p:grpSpPr>
          <a:xfrm>
            <a:off x="233680" y="388621"/>
            <a:ext cx="579161" cy="5943599"/>
            <a:chOff x="233680" y="388621"/>
            <a:chExt cx="579161" cy="5943599"/>
          </a:xfrm>
        </p:grpSpPr>
        <p:sp>
          <p:nvSpPr>
            <p:cNvPr id="6" name="文本框 5">
              <a:extLst>
                <a:ext uri="{FF2B5EF4-FFF2-40B4-BE49-F238E27FC236}">
                  <a16:creationId xmlns:a16="http://schemas.microsoft.com/office/drawing/2014/main" id="{02FAC091-D9F3-5864-AF60-BADBA3883964}"/>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6">
              <a:extLst>
                <a:ext uri="{FF2B5EF4-FFF2-40B4-BE49-F238E27FC236}">
                  <a16:creationId xmlns:a16="http://schemas.microsoft.com/office/drawing/2014/main" id="{4E6DA50B-1E2B-00F9-4760-22CC9FEB2C47}"/>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61B65DCD-8B56-F3F1-2992-9AD251A27919}"/>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14">
              <a:extLst>
                <a:ext uri="{FF2B5EF4-FFF2-40B4-BE49-F238E27FC236}">
                  <a16:creationId xmlns:a16="http://schemas.microsoft.com/office/drawing/2014/main" id="{D7AD8333-3EFB-10CB-3098-68CB400A7A1B}"/>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77DCF02-516F-26DF-3A30-FAB5A42833D2}"/>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6">
              <a:extLst>
                <a:ext uri="{FF2B5EF4-FFF2-40B4-BE49-F238E27FC236}">
                  <a16:creationId xmlns:a16="http://schemas.microsoft.com/office/drawing/2014/main" id="{3EC7C860-09E7-C699-0965-A220144FBF15}"/>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8ED07150-5B3E-0CCD-1361-E58B17BF4635}"/>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8">
              <a:extLst>
                <a:ext uri="{FF2B5EF4-FFF2-40B4-BE49-F238E27FC236}">
                  <a16:creationId xmlns:a16="http://schemas.microsoft.com/office/drawing/2014/main" id="{F5367AEB-54CB-AA36-DE3E-86C54FB44FC7}"/>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 name="矩形 21">
            <a:extLst>
              <a:ext uri="{FF2B5EF4-FFF2-40B4-BE49-F238E27FC236}">
                <a16:creationId xmlns:a16="http://schemas.microsoft.com/office/drawing/2014/main" id="{CEBE9DA8-6DD3-1BEB-2D77-A73043379EBD}"/>
              </a:ext>
            </a:extLst>
          </p:cNvPr>
          <p:cNvSpPr/>
          <p:nvPr/>
        </p:nvSpPr>
        <p:spPr>
          <a:xfrm>
            <a:off x="1706880" y="1144272"/>
            <a:ext cx="9174465" cy="4591849"/>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solidFill>
              </a:rPr>
              <a:t>订立贸易合同时，应考虑发货周期并评估供应链中的潜在风险，制定相应应对措施。</a:t>
            </a:r>
            <a:endParaRPr lang="en-US" altLang="zh-CN" sz="2400" dirty="0">
              <a:solidFill>
                <a:schemeClr val="tx1"/>
              </a:solidFill>
            </a:endParaRPr>
          </a:p>
          <a:p>
            <a:endParaRPr lang="en-US" altLang="zh-CN" sz="2400" dirty="0">
              <a:solidFill>
                <a:schemeClr val="tx1"/>
              </a:solidFill>
            </a:endParaRPr>
          </a:p>
          <a:p>
            <a:pPr marL="342900" indent="-342900">
              <a:buFont typeface="Arial" panose="020B0604020202020204" pitchFamily="34" charset="0"/>
              <a:buChar char="•"/>
            </a:pPr>
            <a:r>
              <a:rPr lang="zh-CN" altLang="en-US" sz="2400" dirty="0">
                <a:solidFill>
                  <a:schemeClr val="tx1"/>
                </a:solidFill>
              </a:rPr>
              <a:t>发货周期决定了商品从供应商到买家手中的时间。这对于买家来说至关重要，尤其是当他们需要在特定时间内收到商品以满足市场需求或生产需求时。</a:t>
            </a:r>
            <a:endParaRPr lang="en-US" altLang="zh-CN" sz="2400" dirty="0">
              <a:solidFill>
                <a:schemeClr val="tx1"/>
              </a:solidFill>
            </a:endParaRPr>
          </a:p>
          <a:p>
            <a:pPr marL="342900" indent="-342900">
              <a:buFont typeface="Arial" panose="020B0604020202020204" pitchFamily="34" charset="0"/>
              <a:buChar char="•"/>
            </a:pPr>
            <a:r>
              <a:rPr lang="zh-CN" altLang="en-US" sz="2400" b="0" i="0" dirty="0">
                <a:solidFill>
                  <a:srgbClr val="060607"/>
                </a:solidFill>
                <a:effectLst/>
                <a:latin typeface="-apple-system"/>
              </a:rPr>
              <a:t>评估供应链中的潜在风险，如运输延误、货物损坏等，并制定相应的应对措施。</a:t>
            </a:r>
            <a:endParaRPr lang="zh-CN" altLang="en-US" sz="2400" dirty="0">
              <a:solidFill>
                <a:schemeClr val="tx1"/>
              </a:solidFill>
            </a:endParaRPr>
          </a:p>
        </p:txBody>
      </p:sp>
      <p:sp>
        <p:nvSpPr>
          <p:cNvPr id="25" name="文本框 24">
            <a:extLst>
              <a:ext uri="{FF2B5EF4-FFF2-40B4-BE49-F238E27FC236}">
                <a16:creationId xmlns:a16="http://schemas.microsoft.com/office/drawing/2014/main" id="{188F1336-2728-6E0B-827F-D6959A40EBD2}"/>
              </a:ext>
            </a:extLst>
          </p:cNvPr>
          <p:cNvSpPr txBox="1"/>
          <p:nvPr/>
        </p:nvSpPr>
        <p:spPr>
          <a:xfrm>
            <a:off x="1826673" y="1402152"/>
            <a:ext cx="2324559" cy="523220"/>
          </a:xfrm>
          <a:prstGeom prst="rect">
            <a:avLst/>
          </a:prstGeom>
          <a:noFill/>
        </p:spPr>
        <p:txBody>
          <a:bodyPr wrap="square" rtlCol="0">
            <a:spAutoFit/>
          </a:bodyPr>
          <a:lstStyle/>
          <a:p>
            <a:r>
              <a:rPr lang="zh-CN" altLang="en-US" sz="2800" dirty="0"/>
              <a:t>注意：</a:t>
            </a:r>
          </a:p>
        </p:txBody>
      </p:sp>
    </p:spTree>
    <p:extLst>
      <p:ext uri="{BB962C8B-B14F-4D97-AF65-F5344CB8AC3E}">
        <p14:creationId xmlns:p14="http://schemas.microsoft.com/office/powerpoint/2010/main" val="3426649451"/>
      </p:ext>
    </p:extLst>
  </p:cSld>
  <p:clrMapOvr>
    <a:masterClrMapping/>
  </p:clrMapOvr>
  <mc:AlternateContent xmlns:mc="http://schemas.openxmlformats.org/markup-compatibility/2006">
    <mc:Choice xmlns:p14="http://schemas.microsoft.com/office/powerpoint/2010/main" Requires="p14">
      <p:transition spd="slow" p14:dur="2000">
        <p14:doors dir="ver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87174-E4B8-2962-44D8-B8C2777DBA84}"/>
            </a:ext>
          </a:extLst>
        </p:cNvPr>
        <p:cNvGrpSpPr/>
        <p:nvPr/>
      </p:nvGrpSpPr>
      <p:grpSpPr>
        <a:xfrm>
          <a:off x="0" y="0"/>
          <a:ext cx="0" cy="0"/>
          <a:chOff x="0" y="0"/>
          <a:chExt cx="0" cy="0"/>
        </a:xfrm>
      </p:grpSpPr>
      <p:grpSp>
        <p:nvGrpSpPr>
          <p:cNvPr id="4" name="组合 3">
            <a:extLst>
              <a:ext uri="{FF2B5EF4-FFF2-40B4-BE49-F238E27FC236}">
                <a16:creationId xmlns:a16="http://schemas.microsoft.com/office/drawing/2014/main" id="{20D8F8B7-63E0-850F-CEF7-1F0DDB9853E3}"/>
              </a:ext>
            </a:extLst>
          </p:cNvPr>
          <p:cNvGrpSpPr/>
          <p:nvPr/>
        </p:nvGrpSpPr>
        <p:grpSpPr>
          <a:xfrm>
            <a:off x="233680" y="388621"/>
            <a:ext cx="579161" cy="5943599"/>
            <a:chOff x="233680" y="388621"/>
            <a:chExt cx="579161" cy="5943599"/>
          </a:xfrm>
        </p:grpSpPr>
        <p:sp>
          <p:nvSpPr>
            <p:cNvPr id="6" name="文本框 5">
              <a:extLst>
                <a:ext uri="{FF2B5EF4-FFF2-40B4-BE49-F238E27FC236}">
                  <a16:creationId xmlns:a16="http://schemas.microsoft.com/office/drawing/2014/main" id="{5C8AB690-EBB9-B180-489F-B9C5F619D0B0}"/>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6">
              <a:extLst>
                <a:ext uri="{FF2B5EF4-FFF2-40B4-BE49-F238E27FC236}">
                  <a16:creationId xmlns:a16="http://schemas.microsoft.com/office/drawing/2014/main" id="{C112FB46-F77C-EEB3-355E-F903CE4AEC22}"/>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4B3767AE-1774-EB1D-FDEA-D67882DE142D}"/>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14">
              <a:extLst>
                <a:ext uri="{FF2B5EF4-FFF2-40B4-BE49-F238E27FC236}">
                  <a16:creationId xmlns:a16="http://schemas.microsoft.com/office/drawing/2014/main" id="{7759DE11-EDE4-F5C9-9EE7-C1AAFE30E8C4}"/>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F66A5E8F-F86C-D687-14CA-D36D222CDB14}"/>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6">
              <a:extLst>
                <a:ext uri="{FF2B5EF4-FFF2-40B4-BE49-F238E27FC236}">
                  <a16:creationId xmlns:a16="http://schemas.microsoft.com/office/drawing/2014/main" id="{F26617F6-89CA-887A-545B-1F6CE7D689EE}"/>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DE1A7EFC-CA91-C02F-B8F6-D83D5FB68C2B}"/>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8">
              <a:extLst>
                <a:ext uri="{FF2B5EF4-FFF2-40B4-BE49-F238E27FC236}">
                  <a16:creationId xmlns:a16="http://schemas.microsoft.com/office/drawing/2014/main" id="{3069BB4B-D3D4-DAFA-8D06-AC3D5D0C8DCF}"/>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 name="矩形 21">
            <a:extLst>
              <a:ext uri="{FF2B5EF4-FFF2-40B4-BE49-F238E27FC236}">
                <a16:creationId xmlns:a16="http://schemas.microsoft.com/office/drawing/2014/main" id="{EC9E12AC-C4E8-72E3-89CF-751D28D1067D}"/>
              </a:ext>
            </a:extLst>
          </p:cNvPr>
          <p:cNvSpPr/>
          <p:nvPr/>
        </p:nvSpPr>
        <p:spPr>
          <a:xfrm>
            <a:off x="1706880" y="1144272"/>
            <a:ext cx="9174465" cy="4591849"/>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F90AF0CE-12D7-4C7E-6BD3-D7619B8BF4A5}"/>
              </a:ext>
            </a:extLst>
          </p:cNvPr>
          <p:cNvPicPr>
            <a:picLocks noChangeAspect="1"/>
          </p:cNvPicPr>
          <p:nvPr/>
        </p:nvPicPr>
        <p:blipFill>
          <a:blip r:embed="rId3"/>
          <a:stretch>
            <a:fillRect/>
          </a:stretch>
        </p:blipFill>
        <p:spPr>
          <a:xfrm>
            <a:off x="-308080" y="384888"/>
            <a:ext cx="12808159" cy="4252511"/>
          </a:xfrm>
          <a:prstGeom prst="rect">
            <a:avLst/>
          </a:prstGeom>
        </p:spPr>
      </p:pic>
      <p:sp>
        <p:nvSpPr>
          <p:cNvPr id="3" name="文本框 2">
            <a:extLst>
              <a:ext uri="{FF2B5EF4-FFF2-40B4-BE49-F238E27FC236}">
                <a16:creationId xmlns:a16="http://schemas.microsoft.com/office/drawing/2014/main" id="{A0A1452C-DCF8-6D32-CC5A-3A2D5D59BF24}"/>
              </a:ext>
            </a:extLst>
          </p:cNvPr>
          <p:cNvSpPr txBox="1"/>
          <p:nvPr/>
        </p:nvSpPr>
        <p:spPr>
          <a:xfrm>
            <a:off x="1859724" y="1419701"/>
            <a:ext cx="2324559" cy="523220"/>
          </a:xfrm>
          <a:prstGeom prst="rect">
            <a:avLst/>
          </a:prstGeom>
          <a:noFill/>
        </p:spPr>
        <p:txBody>
          <a:bodyPr wrap="square" rtlCol="0">
            <a:spAutoFit/>
          </a:bodyPr>
          <a:lstStyle/>
          <a:p>
            <a:r>
              <a:rPr lang="zh-CN" altLang="en-US" sz="2800" dirty="0"/>
              <a:t>案例</a:t>
            </a:r>
            <a:r>
              <a:rPr lang="en-US" altLang="zh-CN" sz="2800" dirty="0"/>
              <a:t>4</a:t>
            </a:r>
            <a:endParaRPr lang="zh-CN" altLang="en-US" sz="2800" dirty="0"/>
          </a:p>
        </p:txBody>
      </p:sp>
    </p:spTree>
    <p:extLst>
      <p:ext uri="{BB962C8B-B14F-4D97-AF65-F5344CB8AC3E}">
        <p14:creationId xmlns:p14="http://schemas.microsoft.com/office/powerpoint/2010/main" val="2440120333"/>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B64B2-7789-12E9-B60B-391A5ED9EDA3}"/>
            </a:ext>
          </a:extLst>
        </p:cNvPr>
        <p:cNvGrpSpPr/>
        <p:nvPr/>
      </p:nvGrpSpPr>
      <p:grpSpPr>
        <a:xfrm>
          <a:off x="0" y="0"/>
          <a:ext cx="0" cy="0"/>
          <a:chOff x="0" y="0"/>
          <a:chExt cx="0" cy="0"/>
        </a:xfrm>
      </p:grpSpPr>
      <p:grpSp>
        <p:nvGrpSpPr>
          <p:cNvPr id="4" name="组合 3">
            <a:extLst>
              <a:ext uri="{FF2B5EF4-FFF2-40B4-BE49-F238E27FC236}">
                <a16:creationId xmlns:a16="http://schemas.microsoft.com/office/drawing/2014/main" id="{907D84A4-8AD9-B08E-DA94-8182A8D9B71F}"/>
              </a:ext>
            </a:extLst>
          </p:cNvPr>
          <p:cNvGrpSpPr/>
          <p:nvPr/>
        </p:nvGrpSpPr>
        <p:grpSpPr>
          <a:xfrm>
            <a:off x="233680" y="388621"/>
            <a:ext cx="579161" cy="5943599"/>
            <a:chOff x="233680" y="388621"/>
            <a:chExt cx="579161" cy="5943599"/>
          </a:xfrm>
        </p:grpSpPr>
        <p:sp>
          <p:nvSpPr>
            <p:cNvPr id="6" name="文本框 5">
              <a:extLst>
                <a:ext uri="{FF2B5EF4-FFF2-40B4-BE49-F238E27FC236}">
                  <a16:creationId xmlns:a16="http://schemas.microsoft.com/office/drawing/2014/main" id="{0453A4B8-10AD-4BE2-99F4-AFDD0917A633}"/>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6">
              <a:extLst>
                <a:ext uri="{FF2B5EF4-FFF2-40B4-BE49-F238E27FC236}">
                  <a16:creationId xmlns:a16="http://schemas.microsoft.com/office/drawing/2014/main" id="{F62B569A-38F8-E436-98ED-1A0F36EE11CE}"/>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5F8925E2-D3A9-E18A-8202-EC6A2DB7121D}"/>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14">
              <a:extLst>
                <a:ext uri="{FF2B5EF4-FFF2-40B4-BE49-F238E27FC236}">
                  <a16:creationId xmlns:a16="http://schemas.microsoft.com/office/drawing/2014/main" id="{E2FF67B0-9B1A-B637-D593-FC407F11E567}"/>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C5699DD5-42B2-D095-8731-D4873F03E2C3}"/>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6">
              <a:extLst>
                <a:ext uri="{FF2B5EF4-FFF2-40B4-BE49-F238E27FC236}">
                  <a16:creationId xmlns:a16="http://schemas.microsoft.com/office/drawing/2014/main" id="{7731560C-CC9E-7F0C-66C1-793EAD64EA14}"/>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FC09D82-FD84-E11D-95CC-1A981D51B82C}"/>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8">
              <a:extLst>
                <a:ext uri="{FF2B5EF4-FFF2-40B4-BE49-F238E27FC236}">
                  <a16:creationId xmlns:a16="http://schemas.microsoft.com/office/drawing/2014/main" id="{462F98BB-EB3A-8794-D9C2-48B908143C95}"/>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 name="矩形 21">
            <a:extLst>
              <a:ext uri="{FF2B5EF4-FFF2-40B4-BE49-F238E27FC236}">
                <a16:creationId xmlns:a16="http://schemas.microsoft.com/office/drawing/2014/main" id="{E8DE7939-3F77-78CC-6884-B4F45935DB92}"/>
              </a:ext>
            </a:extLst>
          </p:cNvPr>
          <p:cNvSpPr/>
          <p:nvPr/>
        </p:nvSpPr>
        <p:spPr>
          <a:xfrm>
            <a:off x="1706880" y="1144272"/>
            <a:ext cx="9174465" cy="4591849"/>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a:extLst>
              <a:ext uri="{FF2B5EF4-FFF2-40B4-BE49-F238E27FC236}">
                <a16:creationId xmlns:a16="http://schemas.microsoft.com/office/drawing/2014/main" id="{DB8A8C83-48D8-FBEB-EBFF-D682591C6BCB}"/>
              </a:ext>
            </a:extLst>
          </p:cNvPr>
          <p:cNvSpPr txBox="1">
            <a:spLocks/>
          </p:cNvSpPr>
          <p:nvPr/>
        </p:nvSpPr>
        <p:spPr>
          <a:xfrm>
            <a:off x="2281291" y="1302476"/>
            <a:ext cx="8911687" cy="128089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fr-FR" altLang="zh-CN" b="1" dirty="0">
                <a:solidFill>
                  <a:srgbClr val="C55A11"/>
                </a:solidFill>
              </a:rPr>
              <a:t>Structure d’une demande de changement</a:t>
            </a:r>
            <a:endParaRPr lang="zh-CN" altLang="en-US" b="1" dirty="0">
              <a:solidFill>
                <a:srgbClr val="C55A11"/>
              </a:solidFill>
            </a:endParaRPr>
          </a:p>
        </p:txBody>
      </p:sp>
      <p:sp>
        <p:nvSpPr>
          <p:cNvPr id="8" name="内容占位符 2">
            <a:extLst>
              <a:ext uri="{FF2B5EF4-FFF2-40B4-BE49-F238E27FC236}">
                <a16:creationId xmlns:a16="http://schemas.microsoft.com/office/drawing/2014/main" id="{53DF2DAC-1C82-6E1D-1B80-EB7C0123E530}"/>
              </a:ext>
            </a:extLst>
          </p:cNvPr>
          <p:cNvSpPr txBox="1">
            <a:spLocks/>
          </p:cNvSpPr>
          <p:nvPr/>
        </p:nvSpPr>
        <p:spPr>
          <a:xfrm>
            <a:off x="1706880" y="2238690"/>
            <a:ext cx="8911685" cy="331683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fr-FR" altLang="zh-CN" sz="2800" dirty="0"/>
              <a:t>Remerciement pour la commande / indiquer la commande ( date, référence) </a:t>
            </a:r>
          </a:p>
          <a:p>
            <a:r>
              <a:rPr lang="fr-FR" altLang="zh-CN" sz="2800" dirty="0"/>
              <a:t>Parler du problème. </a:t>
            </a:r>
          </a:p>
          <a:p>
            <a:r>
              <a:rPr lang="fr-FR" altLang="zh-CN" sz="2800" dirty="0"/>
              <a:t>Donner une proposition raisonnable. </a:t>
            </a:r>
          </a:p>
          <a:p>
            <a:r>
              <a:rPr lang="fr-FR" altLang="zh-CN" sz="2800" dirty="0"/>
              <a:t>Demander la confirmation. </a:t>
            </a:r>
          </a:p>
          <a:p>
            <a:r>
              <a:rPr lang="fr-FR" altLang="zh-CN" sz="2800" dirty="0"/>
              <a:t>Espérance. </a:t>
            </a:r>
          </a:p>
          <a:p>
            <a:endParaRPr lang="zh-CN" altLang="en-US" dirty="0"/>
          </a:p>
        </p:txBody>
      </p:sp>
    </p:spTree>
    <p:extLst>
      <p:ext uri="{BB962C8B-B14F-4D97-AF65-F5344CB8AC3E}">
        <p14:creationId xmlns:p14="http://schemas.microsoft.com/office/powerpoint/2010/main" val="34481479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493520" y="577940"/>
            <a:ext cx="8961120" cy="769441"/>
          </a:xfrm>
          <a:prstGeom prst="rect">
            <a:avLst/>
          </a:prstGeom>
          <a:noFill/>
        </p:spPr>
        <p:txBody>
          <a:bodyPr wrap="square" rtlCol="0">
            <a:spAutoFit/>
          </a:bodyPr>
          <a:lstStyle/>
          <a:p>
            <a:r>
              <a:rPr lang="en-US" altLang="zh-CN" sz="4400" b="1" dirty="0" err="1">
                <a:solidFill>
                  <a:schemeClr val="bg1"/>
                </a:solidFill>
              </a:rPr>
              <a:t>Objectifs</a:t>
            </a:r>
            <a:endParaRPr lang="zh-CN" altLang="en-US" sz="4400" b="1" dirty="0">
              <a:solidFill>
                <a:schemeClr val="bg1"/>
              </a:solidFill>
            </a:endParaRPr>
          </a:p>
        </p:txBody>
      </p:sp>
      <p:sp>
        <p:nvSpPr>
          <p:cNvPr id="6" name="Rectangle 1">
            <a:extLst>
              <a:ext uri="{FF2B5EF4-FFF2-40B4-BE49-F238E27FC236}">
                <a16:creationId xmlns:a16="http://schemas.microsoft.com/office/drawing/2014/main" id="{17572569-776C-ACCC-501B-FA6966E2FECB}"/>
              </a:ext>
            </a:extLst>
          </p:cNvPr>
          <p:cNvSpPr>
            <a:spLocks noChangeArrowheads="1"/>
          </p:cNvSpPr>
          <p:nvPr/>
        </p:nvSpPr>
        <p:spPr bwMode="auto">
          <a:xfrm>
            <a:off x="3462338" y="33607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Image 6">
            <a:extLst>
              <a:ext uri="{FF2B5EF4-FFF2-40B4-BE49-F238E27FC236}">
                <a16:creationId xmlns:a16="http://schemas.microsoft.com/office/drawing/2014/main" id="{39B8D483-9BDA-FF6D-0607-D7709602D752}"/>
              </a:ext>
            </a:extLst>
          </p:cNvPr>
          <p:cNvPicPr>
            <a:picLocks noChangeAspect="1"/>
          </p:cNvPicPr>
          <p:nvPr/>
        </p:nvPicPr>
        <p:blipFill>
          <a:blip r:embed="rId2"/>
          <a:stretch>
            <a:fillRect/>
          </a:stretch>
        </p:blipFill>
        <p:spPr>
          <a:xfrm>
            <a:off x="1289718" y="1749759"/>
            <a:ext cx="9164922" cy="4582461"/>
          </a:xfrm>
          <a:prstGeom prst="rect">
            <a:avLst/>
          </a:prstGeom>
        </p:spPr>
      </p:pic>
      <p:grpSp>
        <p:nvGrpSpPr>
          <p:cNvPr id="13" name="组合 20">
            <a:extLst>
              <a:ext uri="{FF2B5EF4-FFF2-40B4-BE49-F238E27FC236}">
                <a16:creationId xmlns:a16="http://schemas.microsoft.com/office/drawing/2014/main" id="{403A4934-F697-29CB-D2A4-6E632A0F450F}"/>
              </a:ext>
            </a:extLst>
          </p:cNvPr>
          <p:cNvGrpSpPr/>
          <p:nvPr/>
        </p:nvGrpSpPr>
        <p:grpSpPr>
          <a:xfrm>
            <a:off x="233680" y="388621"/>
            <a:ext cx="579161" cy="5943599"/>
            <a:chOff x="233680" y="388621"/>
            <a:chExt cx="579161" cy="5943599"/>
          </a:xfrm>
        </p:grpSpPr>
        <p:sp>
          <p:nvSpPr>
            <p:cNvPr id="15" name="文本框 2">
              <a:extLst>
                <a:ext uri="{FF2B5EF4-FFF2-40B4-BE49-F238E27FC236}">
                  <a16:creationId xmlns:a16="http://schemas.microsoft.com/office/drawing/2014/main" id="{11961520-CC7F-B427-BDE9-03BDED69878A}"/>
                </a:ext>
              </a:extLst>
            </p:cNvPr>
            <p:cNvSpPr txBox="1"/>
            <p:nvPr/>
          </p:nvSpPr>
          <p:spPr>
            <a:xfrm>
              <a:off x="320361" y="38862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6" name="直接连接符 4">
              <a:extLst>
                <a:ext uri="{FF2B5EF4-FFF2-40B4-BE49-F238E27FC236}">
                  <a16:creationId xmlns:a16="http://schemas.microsoft.com/office/drawing/2014/main" id="{69567F1E-2CA4-CF0F-36FC-360AEC6D0985}"/>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7">
              <a:extLst>
                <a:ext uri="{FF2B5EF4-FFF2-40B4-BE49-F238E27FC236}">
                  <a16:creationId xmlns:a16="http://schemas.microsoft.com/office/drawing/2014/main" id="{D11794AE-B47D-BA95-30F5-B4800C25F76B}"/>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8" name="直接连接符 8">
              <a:extLst>
                <a:ext uri="{FF2B5EF4-FFF2-40B4-BE49-F238E27FC236}">
                  <a16:creationId xmlns:a16="http://schemas.microsoft.com/office/drawing/2014/main" id="{817BB1DB-7BD4-BAB3-1EDD-56C1861C418C}"/>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9">
              <a:extLst>
                <a:ext uri="{FF2B5EF4-FFF2-40B4-BE49-F238E27FC236}">
                  <a16:creationId xmlns:a16="http://schemas.microsoft.com/office/drawing/2014/main" id="{39CFE97A-055E-F3C7-5277-B788F90FFC80}"/>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20" name="直接连接符 10">
              <a:extLst>
                <a:ext uri="{FF2B5EF4-FFF2-40B4-BE49-F238E27FC236}">
                  <a16:creationId xmlns:a16="http://schemas.microsoft.com/office/drawing/2014/main" id="{44298CBB-93B9-561C-FD7E-57F4A2F15F03}"/>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11">
              <a:extLst>
                <a:ext uri="{FF2B5EF4-FFF2-40B4-BE49-F238E27FC236}">
                  <a16:creationId xmlns:a16="http://schemas.microsoft.com/office/drawing/2014/main" id="{5D3BD637-42DA-D662-159C-532BE958F2E6}"/>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3" name="直接连接符 13">
              <a:extLst>
                <a:ext uri="{FF2B5EF4-FFF2-40B4-BE49-F238E27FC236}">
                  <a16:creationId xmlns:a16="http://schemas.microsoft.com/office/drawing/2014/main" id="{33D39E3E-82D2-54E2-1D97-04F1422BA58D}"/>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660055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F087A-8DFD-D54E-01A0-6C8277C1EEE3}"/>
            </a:ext>
          </a:extLst>
        </p:cNvPr>
        <p:cNvGrpSpPr/>
        <p:nvPr/>
      </p:nvGrpSpPr>
      <p:grpSpPr>
        <a:xfrm>
          <a:off x="0" y="0"/>
          <a:ext cx="0" cy="0"/>
          <a:chOff x="0" y="0"/>
          <a:chExt cx="0" cy="0"/>
        </a:xfrm>
      </p:grpSpPr>
      <p:grpSp>
        <p:nvGrpSpPr>
          <p:cNvPr id="4" name="组合 3">
            <a:extLst>
              <a:ext uri="{FF2B5EF4-FFF2-40B4-BE49-F238E27FC236}">
                <a16:creationId xmlns:a16="http://schemas.microsoft.com/office/drawing/2014/main" id="{41115034-E26F-5660-637C-578F60CF2A09}"/>
              </a:ext>
            </a:extLst>
          </p:cNvPr>
          <p:cNvGrpSpPr/>
          <p:nvPr/>
        </p:nvGrpSpPr>
        <p:grpSpPr>
          <a:xfrm>
            <a:off x="233680" y="388621"/>
            <a:ext cx="579161" cy="5943599"/>
            <a:chOff x="233680" y="388621"/>
            <a:chExt cx="579161" cy="5943599"/>
          </a:xfrm>
        </p:grpSpPr>
        <p:sp>
          <p:nvSpPr>
            <p:cNvPr id="6" name="文本框 5">
              <a:extLst>
                <a:ext uri="{FF2B5EF4-FFF2-40B4-BE49-F238E27FC236}">
                  <a16:creationId xmlns:a16="http://schemas.microsoft.com/office/drawing/2014/main" id="{C8DBAD82-5C38-6E31-28D0-E78D7008DA9D}"/>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6">
              <a:extLst>
                <a:ext uri="{FF2B5EF4-FFF2-40B4-BE49-F238E27FC236}">
                  <a16:creationId xmlns:a16="http://schemas.microsoft.com/office/drawing/2014/main" id="{0DC5D26B-28AE-54CA-4F52-C968B9401714}"/>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C06D68FF-DDDD-5962-0776-2AE541363E66}"/>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14">
              <a:extLst>
                <a:ext uri="{FF2B5EF4-FFF2-40B4-BE49-F238E27FC236}">
                  <a16:creationId xmlns:a16="http://schemas.microsoft.com/office/drawing/2014/main" id="{E8986499-4C45-06EB-D9DF-B5AE1CE1797D}"/>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665B4105-6148-AD7B-093F-67BCA63186EF}"/>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6">
              <a:extLst>
                <a:ext uri="{FF2B5EF4-FFF2-40B4-BE49-F238E27FC236}">
                  <a16:creationId xmlns:a16="http://schemas.microsoft.com/office/drawing/2014/main" id="{5F82E8F8-BC6B-D184-ED0D-372645A9B8CD}"/>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173A5694-57EE-6E63-1245-FC1EF2B816A9}"/>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8">
              <a:extLst>
                <a:ext uri="{FF2B5EF4-FFF2-40B4-BE49-F238E27FC236}">
                  <a16:creationId xmlns:a16="http://schemas.microsoft.com/office/drawing/2014/main" id="{4BBD5758-03F1-9F79-ACD0-A9A5CB020162}"/>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 name="矩形 21">
            <a:extLst>
              <a:ext uri="{FF2B5EF4-FFF2-40B4-BE49-F238E27FC236}">
                <a16:creationId xmlns:a16="http://schemas.microsoft.com/office/drawing/2014/main" id="{10510251-0AE4-BFA2-5A9F-D492D7BE04E3}"/>
              </a:ext>
            </a:extLst>
          </p:cNvPr>
          <p:cNvSpPr/>
          <p:nvPr/>
        </p:nvSpPr>
        <p:spPr>
          <a:xfrm>
            <a:off x="1706880" y="1144272"/>
            <a:ext cx="9174465" cy="4591849"/>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980434A2-65AD-5785-2AF8-B29C35E04EA3}"/>
              </a:ext>
            </a:extLst>
          </p:cNvPr>
          <p:cNvSpPr txBox="1"/>
          <p:nvPr/>
        </p:nvSpPr>
        <p:spPr>
          <a:xfrm>
            <a:off x="1859724" y="1419701"/>
            <a:ext cx="2324559" cy="523220"/>
          </a:xfrm>
          <a:prstGeom prst="rect">
            <a:avLst/>
          </a:prstGeom>
          <a:noFill/>
        </p:spPr>
        <p:txBody>
          <a:bodyPr wrap="square" rtlCol="0">
            <a:spAutoFit/>
          </a:bodyPr>
          <a:lstStyle/>
          <a:p>
            <a:r>
              <a:rPr lang="zh-CN" altLang="en-US" sz="2800" dirty="0"/>
              <a:t>案例</a:t>
            </a:r>
            <a:r>
              <a:rPr lang="en-US" altLang="zh-CN" sz="2800" dirty="0"/>
              <a:t>5</a:t>
            </a:r>
            <a:endParaRPr lang="zh-CN" altLang="en-US" sz="2800" dirty="0"/>
          </a:p>
        </p:txBody>
      </p:sp>
      <p:pic>
        <p:nvPicPr>
          <p:cNvPr id="5" name="图片 4">
            <a:extLst>
              <a:ext uri="{FF2B5EF4-FFF2-40B4-BE49-F238E27FC236}">
                <a16:creationId xmlns:a16="http://schemas.microsoft.com/office/drawing/2014/main" id="{549325CF-6170-882F-3606-B1C74BC4E5F2}"/>
              </a:ext>
            </a:extLst>
          </p:cNvPr>
          <p:cNvPicPr>
            <a:picLocks noChangeAspect="1"/>
          </p:cNvPicPr>
          <p:nvPr/>
        </p:nvPicPr>
        <p:blipFill>
          <a:blip r:embed="rId3"/>
          <a:stretch>
            <a:fillRect/>
          </a:stretch>
        </p:blipFill>
        <p:spPr>
          <a:xfrm>
            <a:off x="-271912" y="388621"/>
            <a:ext cx="12364644" cy="4105257"/>
          </a:xfrm>
          <a:prstGeom prst="rect">
            <a:avLst/>
          </a:prstGeom>
        </p:spPr>
      </p:pic>
    </p:spTree>
    <p:extLst>
      <p:ext uri="{BB962C8B-B14F-4D97-AF65-F5344CB8AC3E}">
        <p14:creationId xmlns:p14="http://schemas.microsoft.com/office/powerpoint/2010/main" val="242562771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580F5-4CBB-50B7-2550-754A3D4F1161}"/>
            </a:ext>
          </a:extLst>
        </p:cNvPr>
        <p:cNvGrpSpPr/>
        <p:nvPr/>
      </p:nvGrpSpPr>
      <p:grpSpPr>
        <a:xfrm>
          <a:off x="0" y="0"/>
          <a:ext cx="0" cy="0"/>
          <a:chOff x="0" y="0"/>
          <a:chExt cx="0" cy="0"/>
        </a:xfrm>
      </p:grpSpPr>
      <p:sp>
        <p:nvSpPr>
          <p:cNvPr id="11" name="矩形 10">
            <a:extLst>
              <a:ext uri="{FF2B5EF4-FFF2-40B4-BE49-F238E27FC236}">
                <a16:creationId xmlns:a16="http://schemas.microsoft.com/office/drawing/2014/main" id="{63022238-38E0-1439-84D9-AF1F48A2F135}"/>
              </a:ext>
            </a:extLst>
          </p:cNvPr>
          <p:cNvSpPr/>
          <p:nvPr/>
        </p:nvSpPr>
        <p:spPr>
          <a:xfrm>
            <a:off x="1706880" y="1144273"/>
            <a:ext cx="9174465" cy="3046988"/>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1D9E7EA3-1D7F-9072-2904-AA83E708B669}"/>
              </a:ext>
            </a:extLst>
          </p:cNvPr>
          <p:cNvSpPr txBox="1"/>
          <p:nvPr/>
        </p:nvSpPr>
        <p:spPr>
          <a:xfrm>
            <a:off x="1706862" y="1144272"/>
            <a:ext cx="9174484" cy="3046988"/>
          </a:xfrm>
          <a:prstGeom prst="rect">
            <a:avLst/>
          </a:prstGeom>
          <a:blipFill dpi="0" rotWithShape="1">
            <a:blip r:embed="rId2"/>
            <a:srcRect/>
            <a:tile tx="0" ty="0" sx="100000" sy="100000" flip="none" algn="tl"/>
          </a:blipFill>
        </p:spPr>
        <p:txBody>
          <a:bodyPr wrap="square" rtlCol="0">
            <a:spAutoFit/>
          </a:bodyPr>
          <a:lstStyle/>
          <a:p>
            <a:r>
              <a:rPr lang="en-US" altLang="zh-CN" sz="3200" dirty="0"/>
              <a:t> </a:t>
            </a:r>
            <a:endParaRPr lang="fr-FR" altLang="zh-CN" sz="3200" dirty="0"/>
          </a:p>
          <a:p>
            <a:endParaRPr lang="fr-FR" altLang="zh-CN" sz="3200" dirty="0"/>
          </a:p>
          <a:p>
            <a:pPr marL="514350" indent="-514350">
              <a:buAutoNum type="arabicPeriod"/>
            </a:pPr>
            <a:endParaRPr lang="en-US" altLang="zh-CN" sz="3200" dirty="0"/>
          </a:p>
          <a:p>
            <a:pPr marL="514350" indent="-514350">
              <a:buAutoNum type="arabicPeriod"/>
            </a:pPr>
            <a:endParaRPr lang="en-US" altLang="zh-CN" sz="3200" dirty="0"/>
          </a:p>
          <a:p>
            <a:endParaRPr lang="en-US" altLang="zh-CN" sz="3200" dirty="0"/>
          </a:p>
          <a:p>
            <a:endParaRPr lang="en-US" altLang="zh-CN" sz="3200" dirty="0"/>
          </a:p>
        </p:txBody>
      </p:sp>
      <p:grpSp>
        <p:nvGrpSpPr>
          <p:cNvPr id="2" name="组合 1">
            <a:extLst>
              <a:ext uri="{FF2B5EF4-FFF2-40B4-BE49-F238E27FC236}">
                <a16:creationId xmlns:a16="http://schemas.microsoft.com/office/drawing/2014/main" id="{50732E22-7369-7174-B0AE-740156CB9A66}"/>
              </a:ext>
            </a:extLst>
          </p:cNvPr>
          <p:cNvGrpSpPr/>
          <p:nvPr/>
        </p:nvGrpSpPr>
        <p:grpSpPr>
          <a:xfrm>
            <a:off x="233680" y="388621"/>
            <a:ext cx="579161" cy="5943599"/>
            <a:chOff x="233680" y="388621"/>
            <a:chExt cx="579161" cy="5943599"/>
          </a:xfrm>
        </p:grpSpPr>
        <p:sp>
          <p:nvSpPr>
            <p:cNvPr id="3" name="文本框 2">
              <a:extLst>
                <a:ext uri="{FF2B5EF4-FFF2-40B4-BE49-F238E27FC236}">
                  <a16:creationId xmlns:a16="http://schemas.microsoft.com/office/drawing/2014/main" id="{3ADBFF3A-3EBA-3434-CD75-459876B54482}"/>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4" name="直接连接符 3">
              <a:extLst>
                <a:ext uri="{FF2B5EF4-FFF2-40B4-BE49-F238E27FC236}">
                  <a16:creationId xmlns:a16="http://schemas.microsoft.com/office/drawing/2014/main" id="{C4FC12D9-04D6-D8B1-FD35-A1E9C227DA9A}"/>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11F6A134-1F99-5605-48C9-3F1248FA0F42}"/>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6" name="直接连接符 5">
              <a:extLst>
                <a:ext uri="{FF2B5EF4-FFF2-40B4-BE49-F238E27FC236}">
                  <a16:creationId xmlns:a16="http://schemas.microsoft.com/office/drawing/2014/main" id="{5E39AF88-3097-8A71-436A-E731C9384414}"/>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D8F8EE05-49D3-B73B-0DB3-97DAC50F355F}"/>
                </a:ext>
              </a:extLst>
            </p:cNvPr>
            <p:cNvSpPr txBox="1"/>
            <p:nvPr/>
          </p:nvSpPr>
          <p:spPr>
            <a:xfrm>
              <a:off x="320365" y="3553461"/>
              <a:ext cx="492443" cy="1148080"/>
            </a:xfrm>
            <a:prstGeom prst="rect">
              <a:avLst/>
            </a:prstGeom>
            <a:solidFill>
              <a:srgbClr val="8FAADC"/>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8" name="直接连接符 7">
              <a:extLst>
                <a:ext uri="{FF2B5EF4-FFF2-40B4-BE49-F238E27FC236}">
                  <a16:creationId xmlns:a16="http://schemas.microsoft.com/office/drawing/2014/main" id="{C901EE2D-FBAB-1E59-CF12-03E6D3F5571E}"/>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BE44E4D4-40FD-4D87-DDED-A958D46C3D32}"/>
                </a:ext>
              </a:extLst>
            </p:cNvPr>
            <p:cNvSpPr txBox="1"/>
            <p:nvPr/>
          </p:nvSpPr>
          <p:spPr>
            <a:xfrm>
              <a:off x="320361" y="5184140"/>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0" name="直接连接符 9">
              <a:extLst>
                <a:ext uri="{FF2B5EF4-FFF2-40B4-BE49-F238E27FC236}">
                  <a16:creationId xmlns:a16="http://schemas.microsoft.com/office/drawing/2014/main" id="{505648CB-7C26-18F1-4CA0-85D4CEF303AD}"/>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图片 13">
            <a:extLst>
              <a:ext uri="{FF2B5EF4-FFF2-40B4-BE49-F238E27FC236}">
                <a16:creationId xmlns:a16="http://schemas.microsoft.com/office/drawing/2014/main" id="{40047612-F695-DE58-5DD0-D69F5C457CBF}"/>
              </a:ext>
            </a:extLst>
          </p:cNvPr>
          <p:cNvPicPr>
            <a:picLocks noChangeAspect="1"/>
          </p:cNvPicPr>
          <p:nvPr/>
        </p:nvPicPr>
        <p:blipFill>
          <a:blip r:embed="rId3"/>
          <a:stretch>
            <a:fillRect/>
          </a:stretch>
        </p:blipFill>
        <p:spPr>
          <a:xfrm>
            <a:off x="1794997" y="1406686"/>
            <a:ext cx="8924415" cy="2146775"/>
          </a:xfrm>
          <a:prstGeom prst="rect">
            <a:avLst/>
          </a:prstGeom>
        </p:spPr>
      </p:pic>
    </p:spTree>
    <p:extLst>
      <p:ext uri="{BB962C8B-B14F-4D97-AF65-F5344CB8AC3E}">
        <p14:creationId xmlns:p14="http://schemas.microsoft.com/office/powerpoint/2010/main" val="2328580429"/>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F78DAD-7468-3685-6BEF-E5B2FB0C2C75}"/>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A8067B7B-2912-CB40-8C4D-1C0320F06B77}"/>
              </a:ext>
            </a:extLst>
          </p:cNvPr>
          <p:cNvSpPr/>
          <p:nvPr/>
        </p:nvSpPr>
        <p:spPr>
          <a:xfrm>
            <a:off x="815469" y="636392"/>
            <a:ext cx="10907682" cy="6026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ts val="1900"/>
              </a:lnSpc>
              <a:spcAft>
                <a:spcPts val="1000"/>
              </a:spcAft>
            </a:pPr>
            <a:r>
              <a:rPr lang="zh-CN" altLang="zh-CN" sz="1800" dirty="0">
                <a:effectLst/>
                <a:ea typeface="宋体" panose="02010600030101010101" pitchFamily="2" charset="-122"/>
                <a:cs typeface="Times New Roman" panose="02020603050405020304" pitchFamily="18" charset="0"/>
              </a:rPr>
              <a:t>人工智能正在悄然改变我们的生活。</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技术能够将重复性和时间密集型的任务自动化；可以通过分析大量数据，帮助人们做出更明智的决策；可以根据个人偏好和行为模式提供定制化的服务和产品，提高用户体验。</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助手，</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辅学，</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翻译，</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驾驶等让生活更加便利。虽然人工智能的发展也带来了一些挑战，如就业影响、隐私问题和伦理问题，但总体而言，它为人类社会带来了许多有益的改变。生活在</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时代的我们，应学会理性看待科技，拥抱技术。</a:t>
            </a:r>
            <a:endParaRPr lang="zh-CN" altLang="en-US" sz="1350" dirty="0"/>
          </a:p>
        </p:txBody>
      </p:sp>
      <p:pic>
        <p:nvPicPr>
          <p:cNvPr id="18" name="图片 17">
            <a:extLst>
              <a:ext uri="{FF2B5EF4-FFF2-40B4-BE49-F238E27FC236}">
                <a16:creationId xmlns:a16="http://schemas.microsoft.com/office/drawing/2014/main" id="{26CFC630-679D-6D30-96BD-7C80D25A3C3D}"/>
              </a:ext>
            </a:extLst>
          </p:cNvPr>
          <p:cNvPicPr>
            <a:picLocks noChangeAspect="1"/>
          </p:cNvPicPr>
          <p:nvPr/>
        </p:nvPicPr>
        <p:blipFill>
          <a:blip r:embed="rId2"/>
          <a:stretch>
            <a:fillRect/>
          </a:stretch>
        </p:blipFill>
        <p:spPr>
          <a:xfrm>
            <a:off x="8661242" y="636392"/>
            <a:ext cx="2936050" cy="2443162"/>
          </a:xfrm>
          <a:prstGeom prst="rect">
            <a:avLst/>
          </a:prstGeom>
        </p:spPr>
      </p:pic>
      <p:sp>
        <p:nvSpPr>
          <p:cNvPr id="19" name="文本框 18">
            <a:extLst>
              <a:ext uri="{FF2B5EF4-FFF2-40B4-BE49-F238E27FC236}">
                <a16:creationId xmlns:a16="http://schemas.microsoft.com/office/drawing/2014/main" id="{9A98F306-A07F-5E20-7B38-2C12CB113401}"/>
              </a:ext>
            </a:extLst>
          </p:cNvPr>
          <p:cNvSpPr txBox="1"/>
          <p:nvPr/>
        </p:nvSpPr>
        <p:spPr>
          <a:xfrm>
            <a:off x="4237310" y="1334753"/>
            <a:ext cx="2032000" cy="523220"/>
          </a:xfrm>
          <a:prstGeom prst="rect">
            <a:avLst/>
          </a:prstGeom>
          <a:noFill/>
        </p:spPr>
        <p:txBody>
          <a:bodyPr wrap="square" rtlCol="0">
            <a:spAutoFit/>
          </a:bodyPr>
          <a:lstStyle/>
          <a:p>
            <a:r>
              <a:rPr lang="zh-CN" altLang="en-US" sz="2800" dirty="0">
                <a:solidFill>
                  <a:srgbClr val="C55A11"/>
                </a:solidFill>
              </a:rPr>
              <a:t>思政小课堂</a:t>
            </a:r>
          </a:p>
        </p:txBody>
      </p:sp>
      <p:sp>
        <p:nvSpPr>
          <p:cNvPr id="5" name="矩形 4">
            <a:extLst>
              <a:ext uri="{FF2B5EF4-FFF2-40B4-BE49-F238E27FC236}">
                <a16:creationId xmlns:a16="http://schemas.microsoft.com/office/drawing/2014/main" id="{8A15F89A-E007-8C53-925E-1742FBA605D1}"/>
              </a:ext>
            </a:extLst>
          </p:cNvPr>
          <p:cNvSpPr/>
          <p:nvPr/>
        </p:nvSpPr>
        <p:spPr>
          <a:xfrm>
            <a:off x="6003633" y="2967335"/>
            <a:ext cx="184730" cy="923330"/>
          </a:xfrm>
          <a:prstGeom prst="rect">
            <a:avLst/>
          </a:prstGeom>
          <a:noFill/>
        </p:spPr>
        <p:txBody>
          <a:bodyPr wrap="none" lIns="91440" tIns="45720" rIns="91440" bIns="45720">
            <a:spAutoFit/>
          </a:bodyPr>
          <a:lstStyle/>
          <a:p>
            <a:pPr algn="ctr"/>
            <a:endParaRPr lang="zh-CN" altLang="en-US" sz="5400" b="1" cap="none" spc="0" dirty="0">
              <a:ln w="22225">
                <a:solidFill>
                  <a:schemeClr val="accent2"/>
                </a:solidFill>
                <a:prstDash val="solid"/>
              </a:ln>
              <a:solidFill>
                <a:schemeClr val="accent2">
                  <a:lumMod val="40000"/>
                  <a:lumOff val="60000"/>
                </a:schemeClr>
              </a:solidFill>
              <a:effectLst/>
            </a:endParaRPr>
          </a:p>
        </p:txBody>
      </p:sp>
      <p:pic>
        <p:nvPicPr>
          <p:cNvPr id="4" name="图片 3">
            <a:extLst>
              <a:ext uri="{FF2B5EF4-FFF2-40B4-BE49-F238E27FC236}">
                <a16:creationId xmlns:a16="http://schemas.microsoft.com/office/drawing/2014/main" id="{37C8A136-3168-C0DC-10DF-BE59CB3EAF68}"/>
              </a:ext>
            </a:extLst>
          </p:cNvPr>
          <p:cNvPicPr>
            <a:picLocks noChangeAspect="1"/>
          </p:cNvPicPr>
          <p:nvPr/>
        </p:nvPicPr>
        <p:blipFill>
          <a:blip r:embed="rId3"/>
          <a:stretch>
            <a:fillRect/>
          </a:stretch>
        </p:blipFill>
        <p:spPr>
          <a:xfrm>
            <a:off x="1244244" y="2331605"/>
            <a:ext cx="8885023" cy="3257130"/>
          </a:xfrm>
          <a:prstGeom prst="rect">
            <a:avLst/>
          </a:prstGeom>
        </p:spPr>
      </p:pic>
    </p:spTree>
    <p:extLst>
      <p:ext uri="{BB962C8B-B14F-4D97-AF65-F5344CB8AC3E}">
        <p14:creationId xmlns:p14="http://schemas.microsoft.com/office/powerpoint/2010/main" val="347367717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473200" y="2590979"/>
            <a:ext cx="10080610" cy="769441"/>
          </a:xfrm>
          <a:prstGeom prst="rect">
            <a:avLst/>
          </a:prstGeom>
          <a:noFill/>
        </p:spPr>
        <p:txBody>
          <a:bodyPr wrap="square" rtlCol="0">
            <a:spAutoFit/>
          </a:bodyPr>
          <a:lstStyle/>
          <a:p>
            <a:r>
              <a:rPr lang="zh-CN" altLang="en-US" sz="4400" b="1" dirty="0">
                <a:solidFill>
                  <a:schemeClr val="bg1"/>
                </a:solidFill>
              </a:rPr>
              <a:t> </a:t>
            </a:r>
            <a:r>
              <a:rPr lang="fr-FR" altLang="zh-CN" sz="4400" b="1" dirty="0">
                <a:solidFill>
                  <a:schemeClr val="bg1"/>
                </a:solidFill>
              </a:rPr>
              <a:t>4.1  Commande</a:t>
            </a:r>
            <a:r>
              <a:rPr lang="en-US" altLang="zh-CN" sz="4400" b="1" dirty="0">
                <a:solidFill>
                  <a:schemeClr val="bg1"/>
                </a:solidFill>
              </a:rPr>
              <a:t> </a:t>
            </a:r>
            <a:r>
              <a:rPr lang="en-US" altLang="zh-CN" sz="4400" b="1" dirty="0" err="1">
                <a:solidFill>
                  <a:schemeClr val="bg1"/>
                </a:solidFill>
              </a:rPr>
              <a:t>officielle</a:t>
            </a:r>
            <a:r>
              <a:rPr lang="en-US" altLang="zh-CN" sz="4400" b="1" dirty="0">
                <a:solidFill>
                  <a:schemeClr val="bg1"/>
                </a:solidFill>
              </a:rPr>
              <a:t> et confirmation</a:t>
            </a:r>
            <a:endParaRPr lang="zh-CN" altLang="en-US" sz="4400" b="1" dirty="0">
              <a:solidFill>
                <a:schemeClr val="bg1"/>
              </a:solidFill>
            </a:endParaRPr>
          </a:p>
        </p:txBody>
      </p:sp>
    </p:spTree>
    <p:extLst>
      <p:ext uri="{BB962C8B-B14F-4D97-AF65-F5344CB8AC3E}">
        <p14:creationId xmlns:p14="http://schemas.microsoft.com/office/powerpoint/2010/main" val="406817167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1510F-B1B1-9FBF-42D7-576E382FA5B5}"/>
            </a:ext>
          </a:extLst>
        </p:cNvPr>
        <p:cNvGrpSpPr/>
        <p:nvPr/>
      </p:nvGrpSpPr>
      <p:grpSpPr>
        <a:xfrm>
          <a:off x="0" y="0"/>
          <a:ext cx="0" cy="0"/>
          <a:chOff x="0" y="0"/>
          <a:chExt cx="0" cy="0"/>
        </a:xfrm>
      </p:grpSpPr>
      <p:grpSp>
        <p:nvGrpSpPr>
          <p:cNvPr id="21" name="组合 20">
            <a:extLst>
              <a:ext uri="{FF2B5EF4-FFF2-40B4-BE49-F238E27FC236}">
                <a16:creationId xmlns:a16="http://schemas.microsoft.com/office/drawing/2014/main" id="{0C7C1829-168E-5108-3493-68C31F73A21F}"/>
              </a:ext>
            </a:extLst>
          </p:cNvPr>
          <p:cNvGrpSpPr/>
          <p:nvPr/>
        </p:nvGrpSpPr>
        <p:grpSpPr>
          <a:xfrm>
            <a:off x="233680" y="388621"/>
            <a:ext cx="579161" cy="5943599"/>
            <a:chOff x="233680" y="388621"/>
            <a:chExt cx="579161" cy="5943599"/>
          </a:xfrm>
        </p:grpSpPr>
        <p:sp>
          <p:nvSpPr>
            <p:cNvPr id="3" name="文本框 2">
              <a:extLst>
                <a:ext uri="{FF2B5EF4-FFF2-40B4-BE49-F238E27FC236}">
                  <a16:creationId xmlns:a16="http://schemas.microsoft.com/office/drawing/2014/main" id="{E150715A-54FE-4ECA-4616-507AB75D7D93}"/>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5" name="直接连接符 4">
              <a:extLst>
                <a:ext uri="{FF2B5EF4-FFF2-40B4-BE49-F238E27FC236}">
                  <a16:creationId xmlns:a16="http://schemas.microsoft.com/office/drawing/2014/main" id="{DAD3D1E1-BAAA-BA8A-DC51-349A12581D70}"/>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7B85961A-740B-0E86-6667-6C385F0C5AFA}"/>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9" name="直接连接符 8">
              <a:extLst>
                <a:ext uri="{FF2B5EF4-FFF2-40B4-BE49-F238E27FC236}">
                  <a16:creationId xmlns:a16="http://schemas.microsoft.com/office/drawing/2014/main" id="{18F986A6-262B-BEB6-BD32-52AA7CCBC185}"/>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854A8FB0-1A5B-CEF4-4758-4BE5EB124EF4}"/>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1" name="直接连接符 10">
              <a:extLst>
                <a:ext uri="{FF2B5EF4-FFF2-40B4-BE49-F238E27FC236}">
                  <a16:creationId xmlns:a16="http://schemas.microsoft.com/office/drawing/2014/main" id="{7A6A90D9-9A3A-51A5-DA15-6EE115E50C3C}"/>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4F60A43F-9122-95A2-ABB5-0B60D4B8461A}"/>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4" name="直接连接符 13">
              <a:extLst>
                <a:ext uri="{FF2B5EF4-FFF2-40B4-BE49-F238E27FC236}">
                  <a16:creationId xmlns:a16="http://schemas.microsoft.com/office/drawing/2014/main" id="{453D7714-EE48-1AE4-3C93-4EF83E13761B}"/>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8FCC57C1-FD72-ACC4-6AE0-D9B6BDCFFC4B}"/>
              </a:ext>
            </a:extLst>
          </p:cNvPr>
          <p:cNvGrpSpPr/>
          <p:nvPr/>
        </p:nvGrpSpPr>
        <p:grpSpPr>
          <a:xfrm>
            <a:off x="2057418" y="1144092"/>
            <a:ext cx="9174465" cy="4818377"/>
            <a:chOff x="2057418" y="1144092"/>
            <a:chExt cx="9174465" cy="4818377"/>
          </a:xfrm>
        </p:grpSpPr>
        <p:sp>
          <p:nvSpPr>
            <p:cNvPr id="4" name="矩形 3">
              <a:extLst>
                <a:ext uri="{FF2B5EF4-FFF2-40B4-BE49-F238E27FC236}">
                  <a16:creationId xmlns:a16="http://schemas.microsoft.com/office/drawing/2014/main" id="{6239C792-5D71-FC03-3C3E-97805BCC2DAA}"/>
                </a:ext>
              </a:extLst>
            </p:cNvPr>
            <p:cNvSpPr/>
            <p:nvPr/>
          </p:nvSpPr>
          <p:spPr>
            <a:xfrm>
              <a:off x="2057418" y="1144092"/>
              <a:ext cx="9174465" cy="4818377"/>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CCCAAA51-2DEC-BE9F-52DB-BC011EFF6925}"/>
                </a:ext>
              </a:extLst>
            </p:cNvPr>
            <p:cNvSpPr txBox="1"/>
            <p:nvPr/>
          </p:nvSpPr>
          <p:spPr>
            <a:xfrm>
              <a:off x="2212316" y="1313261"/>
              <a:ext cx="8321063" cy="707886"/>
            </a:xfrm>
            <a:prstGeom prst="rect">
              <a:avLst/>
            </a:prstGeom>
            <a:noFill/>
            <a:ln>
              <a:noFill/>
            </a:ln>
          </p:spPr>
          <p:txBody>
            <a:bodyPr wrap="square" rtlCol="0">
              <a:spAutoFit/>
            </a:bodyPr>
            <a:lstStyle/>
            <a:p>
              <a:r>
                <a:rPr lang="zh-CN" altLang="en-US" sz="4000" b="1" dirty="0">
                  <a:latin typeface="宋体" panose="02010600030101010101" pitchFamily="2" charset="-122"/>
                  <a:ea typeface="宋体" panose="02010600030101010101" pitchFamily="2" charset="-122"/>
                </a:rPr>
                <a:t>正式订单邮件应包含</a:t>
              </a:r>
              <a:r>
                <a:rPr lang="en-US" altLang="zh-CN" sz="4000" b="1" dirty="0">
                  <a:latin typeface="宋体" panose="02010600030101010101" pitchFamily="2" charset="-122"/>
                  <a:ea typeface="宋体" panose="02010600030101010101" pitchFamily="2" charset="-122"/>
                </a:rPr>
                <a:t>… …</a:t>
              </a:r>
              <a:r>
                <a:rPr lang="zh-CN" altLang="en-US" sz="4000" b="1" dirty="0">
                  <a:latin typeface="宋体" panose="02010600030101010101" pitchFamily="2" charset="-122"/>
                  <a:ea typeface="宋体" panose="02010600030101010101" pitchFamily="2" charset="-122"/>
                </a:rPr>
                <a:t>？</a:t>
              </a:r>
            </a:p>
          </p:txBody>
        </p:sp>
        <p:sp>
          <p:nvSpPr>
            <p:cNvPr id="15" name="流程图: 可选过程 14">
              <a:extLst>
                <a:ext uri="{FF2B5EF4-FFF2-40B4-BE49-F238E27FC236}">
                  <a16:creationId xmlns:a16="http://schemas.microsoft.com/office/drawing/2014/main" id="{88B29143-6BE6-4890-5ED3-530AE4101A69}"/>
                </a:ext>
              </a:extLst>
            </p:cNvPr>
            <p:cNvSpPr/>
            <p:nvPr/>
          </p:nvSpPr>
          <p:spPr>
            <a:xfrm>
              <a:off x="2212316" y="2689248"/>
              <a:ext cx="1625600" cy="103632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zh-CN" sz="2800" dirty="0"/>
                <a:t>vendeur</a:t>
              </a:r>
            </a:p>
            <a:p>
              <a:pPr algn="ctr"/>
              <a:r>
                <a:rPr lang="fr-FR" altLang="zh-CN" sz="2800" dirty="0"/>
                <a:t>acheteur</a:t>
              </a:r>
            </a:p>
          </p:txBody>
        </p:sp>
        <p:sp>
          <p:nvSpPr>
            <p:cNvPr id="17" name="流程图: 可选过程 16">
              <a:extLst>
                <a:ext uri="{FF2B5EF4-FFF2-40B4-BE49-F238E27FC236}">
                  <a16:creationId xmlns:a16="http://schemas.microsoft.com/office/drawing/2014/main" id="{DD2DB7C9-FA1B-0AD0-0A24-96E36A03DD04}"/>
                </a:ext>
              </a:extLst>
            </p:cNvPr>
            <p:cNvSpPr/>
            <p:nvPr/>
          </p:nvSpPr>
          <p:spPr>
            <a:xfrm>
              <a:off x="3992814" y="2689248"/>
              <a:ext cx="2750860" cy="103632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zh-CN" sz="2800" dirty="0"/>
                <a:t>type de </a:t>
              </a:r>
              <a:r>
                <a:rPr lang="en-US" altLang="zh-CN" sz="2800" dirty="0" err="1"/>
                <a:t>produits</a:t>
              </a:r>
              <a:r>
                <a:rPr lang="en-US" altLang="zh-CN" sz="2800" dirty="0"/>
                <a:t> / service</a:t>
              </a:r>
              <a:endParaRPr lang="zh-CN" altLang="en-US" sz="2800" dirty="0"/>
            </a:p>
          </p:txBody>
        </p:sp>
        <p:sp>
          <p:nvSpPr>
            <p:cNvPr id="19" name="流程图: 可选过程 18">
              <a:extLst>
                <a:ext uri="{FF2B5EF4-FFF2-40B4-BE49-F238E27FC236}">
                  <a16:creationId xmlns:a16="http://schemas.microsoft.com/office/drawing/2014/main" id="{75501BDB-9681-0406-53B7-6A28E259906D}"/>
                </a:ext>
              </a:extLst>
            </p:cNvPr>
            <p:cNvSpPr/>
            <p:nvPr/>
          </p:nvSpPr>
          <p:spPr>
            <a:xfrm>
              <a:off x="6898572" y="2684384"/>
              <a:ext cx="1625600" cy="971072"/>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err="1"/>
                <a:t>quantité</a:t>
              </a:r>
              <a:endParaRPr lang="zh-CN" altLang="en-US" sz="2800" dirty="0"/>
            </a:p>
          </p:txBody>
        </p:sp>
        <p:sp>
          <p:nvSpPr>
            <p:cNvPr id="22" name="流程图: 可选过程 21">
              <a:extLst>
                <a:ext uri="{FF2B5EF4-FFF2-40B4-BE49-F238E27FC236}">
                  <a16:creationId xmlns:a16="http://schemas.microsoft.com/office/drawing/2014/main" id="{0C1F266F-FBCD-8B6C-2341-29AD0F9DB533}"/>
                </a:ext>
              </a:extLst>
            </p:cNvPr>
            <p:cNvSpPr/>
            <p:nvPr/>
          </p:nvSpPr>
          <p:spPr>
            <a:xfrm>
              <a:off x="8679070" y="2689247"/>
              <a:ext cx="2456290" cy="954949"/>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mode de livraison</a:t>
              </a:r>
              <a:endParaRPr lang="zh-CN" altLang="en-US" sz="2800" dirty="0"/>
            </a:p>
          </p:txBody>
        </p:sp>
      </p:grpSp>
      <p:sp>
        <p:nvSpPr>
          <p:cNvPr id="6" name="流程图: 可选过程 14">
            <a:extLst>
              <a:ext uri="{FF2B5EF4-FFF2-40B4-BE49-F238E27FC236}">
                <a16:creationId xmlns:a16="http://schemas.microsoft.com/office/drawing/2014/main" id="{1FE504DF-05E1-9CC9-F139-D9A65FD66D42}"/>
              </a:ext>
            </a:extLst>
          </p:cNvPr>
          <p:cNvSpPr/>
          <p:nvPr/>
        </p:nvSpPr>
        <p:spPr>
          <a:xfrm>
            <a:off x="2212316" y="4318694"/>
            <a:ext cx="2308884" cy="103632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zh-CN" sz="2800" dirty="0"/>
              <a:t>mode de paiement</a:t>
            </a:r>
          </a:p>
        </p:txBody>
      </p:sp>
      <p:sp>
        <p:nvSpPr>
          <p:cNvPr id="7" name="流程图: 可选过程 14">
            <a:extLst>
              <a:ext uri="{FF2B5EF4-FFF2-40B4-BE49-F238E27FC236}">
                <a16:creationId xmlns:a16="http://schemas.microsoft.com/office/drawing/2014/main" id="{957C4B62-E2A7-FADB-9390-E89D16A9FF3A}"/>
              </a:ext>
            </a:extLst>
          </p:cNvPr>
          <p:cNvSpPr/>
          <p:nvPr/>
        </p:nvSpPr>
        <p:spPr>
          <a:xfrm>
            <a:off x="4941558" y="4325858"/>
            <a:ext cx="2308884" cy="103632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zh-CN" sz="2800" dirty="0"/>
              <a:t>prix unitaire et montant </a:t>
            </a:r>
          </a:p>
        </p:txBody>
      </p:sp>
    </p:spTree>
    <p:extLst>
      <p:ext uri="{BB962C8B-B14F-4D97-AF65-F5344CB8AC3E}">
        <p14:creationId xmlns:p14="http://schemas.microsoft.com/office/powerpoint/2010/main" val="329708536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1C8E4-22A4-3541-D8F4-C9E95498C7F2}"/>
            </a:ext>
          </a:extLst>
        </p:cNvPr>
        <p:cNvGrpSpPr/>
        <p:nvPr/>
      </p:nvGrpSpPr>
      <p:grpSpPr>
        <a:xfrm>
          <a:off x="0" y="0"/>
          <a:ext cx="0" cy="0"/>
          <a:chOff x="0" y="0"/>
          <a:chExt cx="0" cy="0"/>
        </a:xfrm>
      </p:grpSpPr>
      <p:sp>
        <p:nvSpPr>
          <p:cNvPr id="6" name="矩形 5">
            <a:extLst>
              <a:ext uri="{FF2B5EF4-FFF2-40B4-BE49-F238E27FC236}">
                <a16:creationId xmlns:a16="http://schemas.microsoft.com/office/drawing/2014/main" id="{6239C792-5D71-FC03-3C3E-97805BCC2DAA}"/>
              </a:ext>
            </a:extLst>
          </p:cNvPr>
          <p:cNvSpPr/>
          <p:nvPr/>
        </p:nvSpPr>
        <p:spPr>
          <a:xfrm>
            <a:off x="1706880" y="1144272"/>
            <a:ext cx="9174465" cy="4818377"/>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AD7631FE-D7CF-19CF-CE1A-99570D88080D}"/>
              </a:ext>
            </a:extLst>
          </p:cNvPr>
          <p:cNvGrpSpPr/>
          <p:nvPr/>
        </p:nvGrpSpPr>
        <p:grpSpPr>
          <a:xfrm>
            <a:off x="233680" y="388621"/>
            <a:ext cx="579161" cy="5943599"/>
            <a:chOff x="233680" y="388621"/>
            <a:chExt cx="579161" cy="5943599"/>
          </a:xfrm>
        </p:grpSpPr>
        <p:sp>
          <p:nvSpPr>
            <p:cNvPr id="3" name="文本框 2">
              <a:extLst>
                <a:ext uri="{FF2B5EF4-FFF2-40B4-BE49-F238E27FC236}">
                  <a16:creationId xmlns:a16="http://schemas.microsoft.com/office/drawing/2014/main" id="{8DFE8832-E054-5C58-6726-DF78D19CE0DC}"/>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5" name="直接连接符 4">
              <a:extLst>
                <a:ext uri="{FF2B5EF4-FFF2-40B4-BE49-F238E27FC236}">
                  <a16:creationId xmlns:a16="http://schemas.microsoft.com/office/drawing/2014/main" id="{19A034C9-FB14-6BEE-9CF9-5549F9860E2C}"/>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9C167530-20EF-A356-7899-AE4CC8BAEE82}"/>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9" name="直接连接符 8">
              <a:extLst>
                <a:ext uri="{FF2B5EF4-FFF2-40B4-BE49-F238E27FC236}">
                  <a16:creationId xmlns:a16="http://schemas.microsoft.com/office/drawing/2014/main" id="{C17130A8-65C9-14F6-4523-F7C15504F09C}"/>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D3ED6581-2D80-0CBA-FE72-72DB03AB3884}"/>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1" name="直接连接符 10">
              <a:extLst>
                <a:ext uri="{FF2B5EF4-FFF2-40B4-BE49-F238E27FC236}">
                  <a16:creationId xmlns:a16="http://schemas.microsoft.com/office/drawing/2014/main" id="{262BBDC0-90BC-B042-7DBF-8D030E1DDEAA}"/>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732BF338-B358-D449-B4B3-E016B49ADA57}"/>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4" name="直接连接符 13">
              <a:extLst>
                <a:ext uri="{FF2B5EF4-FFF2-40B4-BE49-F238E27FC236}">
                  <a16:creationId xmlns:a16="http://schemas.microsoft.com/office/drawing/2014/main" id="{14D5F697-821D-52B7-DCFD-A121FC1DDC43}"/>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文本框 6">
            <a:extLst>
              <a:ext uri="{FF2B5EF4-FFF2-40B4-BE49-F238E27FC236}">
                <a16:creationId xmlns:a16="http://schemas.microsoft.com/office/drawing/2014/main" id="{CCCAAA51-2DEC-BE9F-52DB-BC011EFF6925}"/>
              </a:ext>
            </a:extLst>
          </p:cNvPr>
          <p:cNvSpPr txBox="1"/>
          <p:nvPr/>
        </p:nvSpPr>
        <p:spPr>
          <a:xfrm>
            <a:off x="1706880" y="1045081"/>
            <a:ext cx="9255781" cy="5016758"/>
          </a:xfrm>
          <a:prstGeom prst="rect">
            <a:avLst/>
          </a:prstGeom>
          <a:noFill/>
          <a:ln>
            <a:noFill/>
          </a:ln>
        </p:spPr>
        <p:txBody>
          <a:bodyPr wrap="square" rtlCol="0">
            <a:spAutoFit/>
          </a:bodyPr>
          <a:lstStyle/>
          <a:p>
            <a:r>
              <a:rPr lang="zh-CN" altLang="en-US" sz="4000" b="1" dirty="0">
                <a:latin typeface="宋体" panose="02010600030101010101" pitchFamily="2" charset="-122"/>
                <a:ea typeface="宋体" panose="02010600030101010101" pitchFamily="2" charset="-122"/>
              </a:rPr>
              <a:t>注意：</a:t>
            </a:r>
            <a:endParaRPr lang="en-US" altLang="zh-CN" sz="4000" b="1" dirty="0">
              <a:latin typeface="宋体" panose="02010600030101010101" pitchFamily="2" charset="-122"/>
              <a:ea typeface="宋体" panose="02010600030101010101" pitchFamily="2" charset="-122"/>
            </a:endParaRPr>
          </a:p>
          <a:p>
            <a:r>
              <a:rPr lang="en-US" altLang="zh-CN" sz="4000" b="1" dirty="0">
                <a:latin typeface="宋体" panose="02010600030101010101" pitchFamily="2" charset="-122"/>
                <a:ea typeface="宋体" panose="02010600030101010101" pitchFamily="2" charset="-122"/>
              </a:rPr>
              <a:t>《</a:t>
            </a:r>
            <a:r>
              <a:rPr lang="zh-CN" altLang="en-US" sz="4000" b="1" dirty="0">
                <a:latin typeface="宋体" panose="02010600030101010101" pitchFamily="2" charset="-122"/>
                <a:ea typeface="宋体" panose="02010600030101010101" pitchFamily="2" charset="-122"/>
              </a:rPr>
              <a:t>联合国国际货物销售合同公约</a:t>
            </a:r>
            <a:r>
              <a:rPr lang="en-US" altLang="zh-CN" sz="4000" b="1" dirty="0">
                <a:latin typeface="宋体" panose="02010600030101010101" pitchFamily="2" charset="-122"/>
                <a:ea typeface="宋体" panose="02010600030101010101" pitchFamily="2" charset="-122"/>
              </a:rPr>
              <a:t>》</a:t>
            </a:r>
            <a:r>
              <a:rPr lang="zh-CN" altLang="en-US" sz="4000" b="1" dirty="0">
                <a:latin typeface="宋体" panose="02010600030101010101" pitchFamily="2" charset="-122"/>
                <a:ea typeface="宋体" panose="02010600030101010101" pitchFamily="2" charset="-122"/>
              </a:rPr>
              <a:t>规定：“被发价人声明或作出其他行为表示同意一项发价，即是接受，缄默或不行动本身不等于接受。</a:t>
            </a:r>
          </a:p>
          <a:p>
            <a:r>
              <a:rPr lang="zh-CN" altLang="en-US" sz="4000" b="1" dirty="0">
                <a:latin typeface="宋体" panose="02010600030101010101" pitchFamily="2" charset="-122"/>
                <a:ea typeface="宋体" panose="02010600030101010101" pitchFamily="2" charset="-122"/>
              </a:rPr>
              <a:t>构成接受的条件：特定受盘人，清晰表述，内容与</a:t>
            </a:r>
            <a:r>
              <a:rPr lang="zh-CN" altLang="en-US" sz="4000" b="1" dirty="0">
                <a:solidFill>
                  <a:srgbClr val="C00000"/>
                </a:solidFill>
                <a:latin typeface="宋体" panose="02010600030101010101" pitchFamily="2" charset="-122"/>
                <a:ea typeface="宋体" panose="02010600030101010101" pitchFamily="2" charset="-122"/>
              </a:rPr>
              <a:t>最后一次发盘</a:t>
            </a:r>
            <a:r>
              <a:rPr lang="zh-CN" altLang="en-US" sz="4000" b="1" dirty="0">
                <a:latin typeface="宋体" panose="02010600030101010101" pitchFamily="2" charset="-122"/>
                <a:ea typeface="宋体" panose="02010600030101010101" pitchFamily="2" charset="-122"/>
              </a:rPr>
              <a:t>相符，在发盘</a:t>
            </a:r>
            <a:r>
              <a:rPr lang="zh-CN" altLang="en-US" sz="4000" b="1" dirty="0">
                <a:solidFill>
                  <a:srgbClr val="C00000"/>
                </a:solidFill>
                <a:latin typeface="宋体" panose="02010600030101010101" pitchFamily="2" charset="-122"/>
                <a:ea typeface="宋体" panose="02010600030101010101" pitchFamily="2" charset="-122"/>
              </a:rPr>
              <a:t>有效期内</a:t>
            </a:r>
            <a:r>
              <a:rPr lang="zh-CN" altLang="en-US" sz="4000" b="1" dirty="0">
                <a:latin typeface="宋体" panose="02010600030101010101" pitchFamily="2" charset="-122"/>
                <a:ea typeface="宋体" panose="02010600030101010101" pitchFamily="2" charset="-122"/>
              </a:rPr>
              <a:t>表示。</a:t>
            </a:r>
          </a:p>
        </p:txBody>
      </p:sp>
    </p:spTree>
    <p:extLst>
      <p:ext uri="{BB962C8B-B14F-4D97-AF65-F5344CB8AC3E}">
        <p14:creationId xmlns:p14="http://schemas.microsoft.com/office/powerpoint/2010/main" val="245788699"/>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07833-6FE7-653C-1717-DBBF54A3744E}"/>
            </a:ext>
          </a:extLst>
        </p:cNvPr>
        <p:cNvGrpSpPr/>
        <p:nvPr/>
      </p:nvGrpSpPr>
      <p:grpSpPr>
        <a:xfrm>
          <a:off x="0" y="0"/>
          <a:ext cx="0" cy="0"/>
          <a:chOff x="0" y="0"/>
          <a:chExt cx="0" cy="0"/>
        </a:xfrm>
      </p:grpSpPr>
      <p:grpSp>
        <p:nvGrpSpPr>
          <p:cNvPr id="21" name="组合 20">
            <a:extLst>
              <a:ext uri="{FF2B5EF4-FFF2-40B4-BE49-F238E27FC236}">
                <a16:creationId xmlns:a16="http://schemas.microsoft.com/office/drawing/2014/main" id="{FE88855F-9351-AA75-ECA3-D0E14B44C2F2}"/>
              </a:ext>
            </a:extLst>
          </p:cNvPr>
          <p:cNvGrpSpPr/>
          <p:nvPr/>
        </p:nvGrpSpPr>
        <p:grpSpPr>
          <a:xfrm>
            <a:off x="233680" y="388621"/>
            <a:ext cx="579161" cy="5943599"/>
            <a:chOff x="233680" y="388621"/>
            <a:chExt cx="579161" cy="5943599"/>
          </a:xfrm>
        </p:grpSpPr>
        <p:sp>
          <p:nvSpPr>
            <p:cNvPr id="3" name="文本框 2">
              <a:extLst>
                <a:ext uri="{FF2B5EF4-FFF2-40B4-BE49-F238E27FC236}">
                  <a16:creationId xmlns:a16="http://schemas.microsoft.com/office/drawing/2014/main" id="{0BA71409-6BD5-D43D-AF73-83C924EA1648}"/>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5" name="直接连接符 4">
              <a:extLst>
                <a:ext uri="{FF2B5EF4-FFF2-40B4-BE49-F238E27FC236}">
                  <a16:creationId xmlns:a16="http://schemas.microsoft.com/office/drawing/2014/main" id="{8AE011FE-F44A-6B6D-892D-F971E0F64E71}"/>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7161B97A-D852-DD34-F0A7-4CDEFDDABA01}"/>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9" name="直接连接符 8">
              <a:extLst>
                <a:ext uri="{FF2B5EF4-FFF2-40B4-BE49-F238E27FC236}">
                  <a16:creationId xmlns:a16="http://schemas.microsoft.com/office/drawing/2014/main" id="{C417B287-EC99-35CB-8566-65FA6BBC2573}"/>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EDD8235B-82AE-23E5-9EBE-1C081B1C5ABF}"/>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1" name="直接连接符 10">
              <a:extLst>
                <a:ext uri="{FF2B5EF4-FFF2-40B4-BE49-F238E27FC236}">
                  <a16:creationId xmlns:a16="http://schemas.microsoft.com/office/drawing/2014/main" id="{8F507425-80FE-C5D1-B7E1-7C98FC8A56A8}"/>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04555F9B-6504-5E01-9E9A-06C8E6CA1489}"/>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4" name="直接连接符 13">
              <a:extLst>
                <a:ext uri="{FF2B5EF4-FFF2-40B4-BE49-F238E27FC236}">
                  <a16:creationId xmlns:a16="http://schemas.microsoft.com/office/drawing/2014/main" id="{500E902E-8DBF-FF9E-B46E-F75CCF318D22}"/>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 name="矩形 5">
            <a:extLst>
              <a:ext uri="{FF2B5EF4-FFF2-40B4-BE49-F238E27FC236}">
                <a16:creationId xmlns:a16="http://schemas.microsoft.com/office/drawing/2014/main" id="{A71B6074-03FC-E83D-1C95-90335EFA6F24}"/>
              </a:ext>
            </a:extLst>
          </p:cNvPr>
          <p:cNvSpPr/>
          <p:nvPr/>
        </p:nvSpPr>
        <p:spPr>
          <a:xfrm>
            <a:off x="1706880" y="1144272"/>
            <a:ext cx="9174465" cy="4818377"/>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BFDF8198-28BD-2366-5CB2-2A1E2CED6DEE}"/>
              </a:ext>
            </a:extLst>
          </p:cNvPr>
          <p:cNvSpPr txBox="1"/>
          <p:nvPr/>
        </p:nvSpPr>
        <p:spPr>
          <a:xfrm>
            <a:off x="1706857" y="1239688"/>
            <a:ext cx="8321063" cy="2554545"/>
          </a:xfrm>
          <a:prstGeom prst="rect">
            <a:avLst/>
          </a:prstGeom>
          <a:noFill/>
          <a:ln>
            <a:noFill/>
          </a:ln>
        </p:spPr>
        <p:txBody>
          <a:bodyPr wrap="square" rtlCol="0">
            <a:spAutoFit/>
          </a:bodyPr>
          <a:lstStyle/>
          <a:p>
            <a:r>
              <a:rPr lang="zh-CN" altLang="en-US" sz="4000" b="1" dirty="0">
                <a:latin typeface="宋体" panose="02010600030101010101" pitchFamily="2" charset="-122"/>
                <a:ea typeface="宋体" panose="02010600030101010101" pitchFamily="2" charset="-122"/>
              </a:rPr>
              <a:t>注意：</a:t>
            </a:r>
            <a:endParaRPr lang="en-US" altLang="zh-CN" sz="4000" b="1" dirty="0">
              <a:latin typeface="宋体" panose="02010600030101010101" pitchFamily="2" charset="-122"/>
              <a:ea typeface="宋体" panose="02010600030101010101" pitchFamily="2" charset="-122"/>
            </a:endParaRPr>
          </a:p>
          <a:p>
            <a:r>
              <a:rPr lang="zh-CN" altLang="en-US" sz="4000" b="1" dirty="0">
                <a:latin typeface="宋体" panose="02010600030101010101" pitchFamily="2" charset="-122"/>
                <a:ea typeface="宋体" panose="02010600030101010101" pitchFamily="2" charset="-122"/>
              </a:rPr>
              <a:t>订单发出一旦被确认，将不可更改。如遇更改，则会承担相应赔偿或法律责任。</a:t>
            </a:r>
          </a:p>
        </p:txBody>
      </p:sp>
    </p:spTree>
    <p:extLst>
      <p:ext uri="{BB962C8B-B14F-4D97-AF65-F5344CB8AC3E}">
        <p14:creationId xmlns:p14="http://schemas.microsoft.com/office/powerpoint/2010/main" val="3994154589"/>
      </p:ext>
    </p:extLst>
  </p:cSld>
  <p:clrMapOvr>
    <a:masterClrMapping/>
  </p:clrMapOvr>
  <mc:AlternateContent xmlns:mc="http://schemas.openxmlformats.org/markup-compatibility/2006">
    <mc:Choice xmlns:p14="http://schemas.microsoft.com/office/powerpoint/2010/main" Requires="p14">
      <p:transition spd="slow" p14:dur="2000">
        <p14:doors dir="ver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F21AA-54CB-8093-F8CE-3F6177DCC351}"/>
            </a:ext>
          </a:extLst>
        </p:cNvPr>
        <p:cNvGrpSpPr/>
        <p:nvPr/>
      </p:nvGrpSpPr>
      <p:grpSpPr>
        <a:xfrm>
          <a:off x="0" y="0"/>
          <a:ext cx="0" cy="0"/>
          <a:chOff x="0" y="0"/>
          <a:chExt cx="0" cy="0"/>
        </a:xfrm>
      </p:grpSpPr>
      <p:grpSp>
        <p:nvGrpSpPr>
          <p:cNvPr id="21" name="组合 20">
            <a:extLst>
              <a:ext uri="{FF2B5EF4-FFF2-40B4-BE49-F238E27FC236}">
                <a16:creationId xmlns:a16="http://schemas.microsoft.com/office/drawing/2014/main" id="{B15737E9-BDC4-C339-158E-37F07DF9453D}"/>
              </a:ext>
            </a:extLst>
          </p:cNvPr>
          <p:cNvGrpSpPr/>
          <p:nvPr/>
        </p:nvGrpSpPr>
        <p:grpSpPr>
          <a:xfrm>
            <a:off x="233680" y="388621"/>
            <a:ext cx="579161" cy="5943599"/>
            <a:chOff x="233680" y="388621"/>
            <a:chExt cx="579161" cy="5943599"/>
          </a:xfrm>
        </p:grpSpPr>
        <p:sp>
          <p:nvSpPr>
            <p:cNvPr id="3" name="文本框 2">
              <a:extLst>
                <a:ext uri="{FF2B5EF4-FFF2-40B4-BE49-F238E27FC236}">
                  <a16:creationId xmlns:a16="http://schemas.microsoft.com/office/drawing/2014/main" id="{B19C5479-0A81-49CD-519A-E605BA95A43A}"/>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5" name="直接连接符 4">
              <a:extLst>
                <a:ext uri="{FF2B5EF4-FFF2-40B4-BE49-F238E27FC236}">
                  <a16:creationId xmlns:a16="http://schemas.microsoft.com/office/drawing/2014/main" id="{6DCA55F5-7242-B6F2-5619-356B080CF05A}"/>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6902909F-0040-0C8C-90AD-36F18F83C3AB}"/>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9" name="直接连接符 8">
              <a:extLst>
                <a:ext uri="{FF2B5EF4-FFF2-40B4-BE49-F238E27FC236}">
                  <a16:creationId xmlns:a16="http://schemas.microsoft.com/office/drawing/2014/main" id="{A6667595-F90D-AA4D-8330-E1F228A23302}"/>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B761EE9E-A40A-FBEA-39A4-3FE30063CFF0}"/>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1" name="直接连接符 10">
              <a:extLst>
                <a:ext uri="{FF2B5EF4-FFF2-40B4-BE49-F238E27FC236}">
                  <a16:creationId xmlns:a16="http://schemas.microsoft.com/office/drawing/2014/main" id="{726CC97B-A578-F647-96BF-CCD3E519833F}"/>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DC44877E-CC9A-51B2-9585-05EA620B575B}"/>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4" name="直接连接符 13">
              <a:extLst>
                <a:ext uri="{FF2B5EF4-FFF2-40B4-BE49-F238E27FC236}">
                  <a16:creationId xmlns:a16="http://schemas.microsoft.com/office/drawing/2014/main" id="{02826EFF-383D-3374-5CB3-57CD7FC0E26B}"/>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 name="矩形 5">
            <a:extLst>
              <a:ext uri="{FF2B5EF4-FFF2-40B4-BE49-F238E27FC236}">
                <a16:creationId xmlns:a16="http://schemas.microsoft.com/office/drawing/2014/main" id="{3D55BCE4-61D5-0F30-5B05-C881E65217B8}"/>
              </a:ext>
            </a:extLst>
          </p:cNvPr>
          <p:cNvSpPr/>
          <p:nvPr/>
        </p:nvSpPr>
        <p:spPr>
          <a:xfrm>
            <a:off x="1706880" y="1144272"/>
            <a:ext cx="9174465" cy="4818377"/>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FA880E4-504B-8AFD-C7BF-235C4A372CFC}"/>
              </a:ext>
            </a:extLst>
          </p:cNvPr>
          <p:cNvSpPr txBox="1"/>
          <p:nvPr/>
        </p:nvSpPr>
        <p:spPr>
          <a:xfrm>
            <a:off x="1788142" y="1144272"/>
            <a:ext cx="9174484" cy="4801314"/>
          </a:xfrm>
          <a:prstGeom prst="rect">
            <a:avLst/>
          </a:prstGeom>
          <a:noFill/>
        </p:spPr>
        <p:txBody>
          <a:bodyPr wrap="square" rtlCol="0">
            <a:spAutoFit/>
          </a:bodyPr>
          <a:lstStyle/>
          <a:p>
            <a:r>
              <a:rPr lang="zh-CN" altLang="en-US" sz="3200" dirty="0"/>
              <a:t>案例</a:t>
            </a:r>
            <a:r>
              <a:rPr lang="en-US" altLang="zh-CN" sz="3200" dirty="0"/>
              <a:t>1: </a:t>
            </a:r>
            <a:endParaRPr lang="fr-FR" altLang="zh-CN" sz="3200" dirty="0"/>
          </a:p>
          <a:p>
            <a:endParaRPr lang="fr-FR" altLang="zh-CN" sz="3200" dirty="0"/>
          </a:p>
          <a:p>
            <a:endParaRPr lang="fr-FR" altLang="zh-CN" sz="3200" dirty="0"/>
          </a:p>
          <a:p>
            <a:endParaRPr lang="fr-FR" altLang="zh-CN" sz="3200" dirty="0"/>
          </a:p>
          <a:p>
            <a:endParaRPr lang="en-US" altLang="zh-CN" sz="3200" dirty="0"/>
          </a:p>
          <a:p>
            <a:endParaRPr lang="en-US" altLang="zh-CN" sz="3200" dirty="0"/>
          </a:p>
          <a:p>
            <a:endParaRPr lang="en-US" altLang="zh-CN" sz="3200" dirty="0"/>
          </a:p>
          <a:p>
            <a:endParaRPr lang="en-US" altLang="zh-CN" sz="3200" dirty="0"/>
          </a:p>
          <a:p>
            <a:endParaRPr lang="en-US" altLang="zh-CN" sz="3200" dirty="0"/>
          </a:p>
          <a:p>
            <a:endParaRPr lang="zh-CN" altLang="en-US" dirty="0"/>
          </a:p>
        </p:txBody>
      </p:sp>
      <p:pic>
        <p:nvPicPr>
          <p:cNvPr id="2" name="Image 1">
            <a:extLst>
              <a:ext uri="{FF2B5EF4-FFF2-40B4-BE49-F238E27FC236}">
                <a16:creationId xmlns:a16="http://schemas.microsoft.com/office/drawing/2014/main" id="{F9B6D75C-07FE-1AD6-AEC6-D23607435642}"/>
              </a:ext>
            </a:extLst>
          </p:cNvPr>
          <p:cNvPicPr>
            <a:picLocks noChangeAspect="1"/>
          </p:cNvPicPr>
          <p:nvPr/>
        </p:nvPicPr>
        <p:blipFill>
          <a:blip r:embed="rId3"/>
          <a:stretch>
            <a:fillRect/>
          </a:stretch>
        </p:blipFill>
        <p:spPr>
          <a:xfrm>
            <a:off x="-60978" y="304622"/>
            <a:ext cx="11514147" cy="3822879"/>
          </a:xfrm>
          <a:prstGeom prst="rect">
            <a:avLst/>
          </a:prstGeom>
        </p:spPr>
      </p:pic>
    </p:spTree>
    <p:extLst>
      <p:ext uri="{BB962C8B-B14F-4D97-AF65-F5344CB8AC3E}">
        <p14:creationId xmlns:p14="http://schemas.microsoft.com/office/powerpoint/2010/main" val="128604929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8A989E-A412-8379-E4A0-32214940C150}"/>
            </a:ext>
          </a:extLst>
        </p:cNvPr>
        <p:cNvGrpSpPr/>
        <p:nvPr/>
      </p:nvGrpSpPr>
      <p:grpSpPr>
        <a:xfrm>
          <a:off x="0" y="0"/>
          <a:ext cx="0" cy="0"/>
          <a:chOff x="0" y="0"/>
          <a:chExt cx="0" cy="0"/>
        </a:xfrm>
      </p:grpSpPr>
      <p:grpSp>
        <p:nvGrpSpPr>
          <p:cNvPr id="21" name="组合 20">
            <a:extLst>
              <a:ext uri="{FF2B5EF4-FFF2-40B4-BE49-F238E27FC236}">
                <a16:creationId xmlns:a16="http://schemas.microsoft.com/office/drawing/2014/main" id="{B809BFE5-CB85-0DF3-CADE-D03827457693}"/>
              </a:ext>
            </a:extLst>
          </p:cNvPr>
          <p:cNvGrpSpPr/>
          <p:nvPr/>
        </p:nvGrpSpPr>
        <p:grpSpPr>
          <a:xfrm>
            <a:off x="233680" y="388621"/>
            <a:ext cx="579161" cy="5943599"/>
            <a:chOff x="233680" y="388621"/>
            <a:chExt cx="579161" cy="5943599"/>
          </a:xfrm>
        </p:grpSpPr>
        <p:sp>
          <p:nvSpPr>
            <p:cNvPr id="3" name="文本框 2">
              <a:extLst>
                <a:ext uri="{FF2B5EF4-FFF2-40B4-BE49-F238E27FC236}">
                  <a16:creationId xmlns:a16="http://schemas.microsoft.com/office/drawing/2014/main" id="{2579F3E2-59F1-EB36-B9D2-66595A06F2E2}"/>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5" name="直接连接符 4">
              <a:extLst>
                <a:ext uri="{FF2B5EF4-FFF2-40B4-BE49-F238E27FC236}">
                  <a16:creationId xmlns:a16="http://schemas.microsoft.com/office/drawing/2014/main" id="{0AE40DEA-A7DE-A474-6709-75F5F00A208C}"/>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FA42CE9E-E962-A693-07D5-3BBB655313FA}"/>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9" name="直接连接符 8">
              <a:extLst>
                <a:ext uri="{FF2B5EF4-FFF2-40B4-BE49-F238E27FC236}">
                  <a16:creationId xmlns:a16="http://schemas.microsoft.com/office/drawing/2014/main" id="{0745BE7D-A641-CC4F-1AE4-5005B511499F}"/>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1D16204B-A1FF-2B65-A5CA-3BDBAE4E14DA}"/>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1" name="直接连接符 10">
              <a:extLst>
                <a:ext uri="{FF2B5EF4-FFF2-40B4-BE49-F238E27FC236}">
                  <a16:creationId xmlns:a16="http://schemas.microsoft.com/office/drawing/2014/main" id="{CBE825ED-C5E9-5A5D-627C-2C1C51CC885E}"/>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DC3CDDF-2CDB-B651-DEE5-1283118E77DE}"/>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4" name="直接连接符 13">
              <a:extLst>
                <a:ext uri="{FF2B5EF4-FFF2-40B4-BE49-F238E27FC236}">
                  <a16:creationId xmlns:a16="http://schemas.microsoft.com/office/drawing/2014/main" id="{008B5936-579C-0E13-6186-A1ED6F3C3628}"/>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矩形 1">
            <a:extLst>
              <a:ext uri="{FF2B5EF4-FFF2-40B4-BE49-F238E27FC236}">
                <a16:creationId xmlns:a16="http://schemas.microsoft.com/office/drawing/2014/main" id="{3D55BCE4-61D5-0F30-5B05-C881E65217B8}"/>
              </a:ext>
            </a:extLst>
          </p:cNvPr>
          <p:cNvSpPr/>
          <p:nvPr/>
        </p:nvSpPr>
        <p:spPr>
          <a:xfrm>
            <a:off x="1625600" y="1075693"/>
            <a:ext cx="9174465" cy="4818377"/>
          </a:xfrm>
          <a:prstGeom prst="rect">
            <a:avLst/>
          </a:prstGeom>
          <a:blipFill>
            <a:blip r:embed="rId2"/>
            <a:tile tx="0" ty="0" sx="100000" sy="100000" flip="none" algn="tl"/>
          </a:blip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1FA880E4-504B-8AFD-C7BF-235C4A372CFC}"/>
              </a:ext>
            </a:extLst>
          </p:cNvPr>
          <p:cNvSpPr txBox="1"/>
          <p:nvPr/>
        </p:nvSpPr>
        <p:spPr>
          <a:xfrm>
            <a:off x="1828782" y="1152804"/>
            <a:ext cx="9174484" cy="4801314"/>
          </a:xfrm>
          <a:prstGeom prst="rect">
            <a:avLst/>
          </a:prstGeom>
          <a:noFill/>
        </p:spPr>
        <p:txBody>
          <a:bodyPr wrap="square" rtlCol="0">
            <a:spAutoFit/>
          </a:bodyPr>
          <a:lstStyle/>
          <a:p>
            <a:r>
              <a:rPr lang="zh-CN" altLang="en-US" sz="3200" dirty="0"/>
              <a:t>案例</a:t>
            </a:r>
            <a:r>
              <a:rPr lang="en-US" altLang="zh-CN" sz="3200" dirty="0"/>
              <a:t>1: </a:t>
            </a:r>
            <a:endParaRPr lang="fr-FR" altLang="zh-CN" sz="3200" dirty="0"/>
          </a:p>
          <a:p>
            <a:endParaRPr lang="fr-FR" altLang="zh-CN" sz="3200" dirty="0"/>
          </a:p>
          <a:p>
            <a:r>
              <a:rPr lang="fr-FR" altLang="zh-CN" sz="3200" dirty="0"/>
              <a:t>Analyser la structure de cette commande. </a:t>
            </a:r>
          </a:p>
          <a:p>
            <a:endParaRPr lang="fr-FR" altLang="zh-CN" sz="3200" dirty="0"/>
          </a:p>
          <a:p>
            <a:endParaRPr lang="en-US" altLang="zh-CN" sz="3200" dirty="0"/>
          </a:p>
          <a:p>
            <a:endParaRPr lang="en-US" altLang="zh-CN" sz="3200" dirty="0"/>
          </a:p>
          <a:p>
            <a:endParaRPr lang="en-US" altLang="zh-CN" sz="3200" dirty="0"/>
          </a:p>
          <a:p>
            <a:endParaRPr lang="en-US" altLang="zh-CN" sz="3200" dirty="0"/>
          </a:p>
          <a:p>
            <a:endParaRPr lang="en-US" altLang="zh-CN" sz="3200" dirty="0"/>
          </a:p>
          <a:p>
            <a:endParaRPr lang="zh-CN" altLang="en-US" dirty="0"/>
          </a:p>
        </p:txBody>
      </p:sp>
      <p:sp>
        <p:nvSpPr>
          <p:cNvPr id="4" name="流程图: 卡片 3">
            <a:extLst>
              <a:ext uri="{FF2B5EF4-FFF2-40B4-BE49-F238E27FC236}">
                <a16:creationId xmlns:a16="http://schemas.microsoft.com/office/drawing/2014/main" id="{DB4DC028-2719-FBE1-0AB3-6E2701B7E808}"/>
              </a:ext>
            </a:extLst>
          </p:cNvPr>
          <p:cNvSpPr/>
          <p:nvPr/>
        </p:nvSpPr>
        <p:spPr>
          <a:xfrm>
            <a:off x="2035710" y="2855154"/>
            <a:ext cx="8760628" cy="3098964"/>
          </a:xfrm>
          <a:prstGeom prst="flowChartPunchedCar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zh-CN" sz="2800" dirty="0"/>
              <a:t>Rappel les contacts précédents. </a:t>
            </a:r>
          </a:p>
          <a:p>
            <a:pPr algn="ctr"/>
            <a:r>
              <a:rPr lang="fr-FR" altLang="zh-CN" sz="2800" dirty="0"/>
              <a:t>Passer la commande. </a:t>
            </a:r>
          </a:p>
          <a:p>
            <a:pPr algn="ctr"/>
            <a:r>
              <a:rPr lang="fr-FR" altLang="zh-CN" sz="2800" dirty="0"/>
              <a:t>Article, quantité, couleur … … etc. </a:t>
            </a:r>
          </a:p>
          <a:p>
            <a:pPr algn="ctr"/>
            <a:r>
              <a:rPr lang="fr-FR" altLang="zh-CN" sz="2800" dirty="0"/>
              <a:t>Paiement  </a:t>
            </a:r>
          </a:p>
          <a:p>
            <a:pPr algn="ctr"/>
            <a:r>
              <a:rPr lang="fr-FR" altLang="zh-CN" sz="2800" dirty="0" err="1"/>
              <a:t>Soliciter</a:t>
            </a:r>
            <a:r>
              <a:rPr lang="fr-FR" altLang="zh-CN" sz="2800" dirty="0"/>
              <a:t> la confirmation. </a:t>
            </a:r>
          </a:p>
          <a:p>
            <a:pPr algn="ctr"/>
            <a:r>
              <a:rPr lang="fr-FR" altLang="zh-CN" sz="2800" dirty="0"/>
              <a:t>Remerciement</a:t>
            </a:r>
            <a:endParaRPr lang="zh-CN" altLang="en-US" sz="2800" dirty="0"/>
          </a:p>
        </p:txBody>
      </p:sp>
    </p:spTree>
    <p:extLst>
      <p:ext uri="{BB962C8B-B14F-4D97-AF65-F5344CB8AC3E}">
        <p14:creationId xmlns:p14="http://schemas.microsoft.com/office/powerpoint/2010/main" val="131257074"/>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3D55BCE4-61D5-0F30-5B05-C881E65217B8}"/>
              </a:ext>
            </a:extLst>
          </p:cNvPr>
          <p:cNvSpPr/>
          <p:nvPr/>
        </p:nvSpPr>
        <p:spPr>
          <a:xfrm>
            <a:off x="1706880" y="1144272"/>
            <a:ext cx="9174465" cy="4818377"/>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1FA880E4-504B-8AFD-C7BF-235C4A372CFC}"/>
              </a:ext>
            </a:extLst>
          </p:cNvPr>
          <p:cNvSpPr txBox="1"/>
          <p:nvPr/>
        </p:nvSpPr>
        <p:spPr>
          <a:xfrm>
            <a:off x="1706843" y="1144272"/>
            <a:ext cx="9174484" cy="4801314"/>
          </a:xfrm>
          <a:prstGeom prst="rect">
            <a:avLst/>
          </a:prstGeom>
          <a:blipFill>
            <a:blip r:embed="rId2"/>
            <a:tile tx="0" ty="0" sx="100000" sy="100000" flip="none" algn="tl"/>
          </a:blipFill>
        </p:spPr>
        <p:txBody>
          <a:bodyPr wrap="square" rtlCol="0">
            <a:spAutoFit/>
          </a:bodyPr>
          <a:lstStyle/>
          <a:p>
            <a:r>
              <a:rPr lang="zh-CN" altLang="en-US" sz="3200" dirty="0"/>
              <a:t>案例</a:t>
            </a:r>
            <a:r>
              <a:rPr lang="en-US" altLang="zh-CN" sz="3200" dirty="0"/>
              <a:t>2: </a:t>
            </a:r>
            <a:endParaRPr lang="fr-FR" altLang="zh-CN" sz="3200" dirty="0"/>
          </a:p>
          <a:p>
            <a:endParaRPr lang="fr-FR" altLang="zh-CN" sz="3200" dirty="0"/>
          </a:p>
          <a:p>
            <a:pPr marL="514350" indent="-514350">
              <a:buAutoNum type="arabicPeriod"/>
            </a:pPr>
            <a:endParaRPr lang="en-US" altLang="zh-CN" sz="3200" dirty="0"/>
          </a:p>
          <a:p>
            <a:pPr marL="514350" indent="-514350">
              <a:buAutoNum type="arabicPeriod"/>
            </a:pPr>
            <a:endParaRPr lang="en-US" altLang="zh-CN" sz="3200" dirty="0"/>
          </a:p>
          <a:p>
            <a:endParaRPr lang="en-US" altLang="zh-CN" sz="3200" dirty="0"/>
          </a:p>
          <a:p>
            <a:endParaRPr lang="en-US" altLang="zh-CN" sz="3200" dirty="0"/>
          </a:p>
          <a:p>
            <a:endParaRPr lang="en-US" altLang="zh-CN" sz="3200" dirty="0"/>
          </a:p>
          <a:p>
            <a:endParaRPr lang="en-US" altLang="zh-CN" sz="3200" dirty="0"/>
          </a:p>
          <a:p>
            <a:endParaRPr lang="en-US" altLang="zh-CN" sz="3200" dirty="0"/>
          </a:p>
          <a:p>
            <a:endParaRPr lang="zh-CN" altLang="en-US" dirty="0"/>
          </a:p>
        </p:txBody>
      </p:sp>
      <p:grpSp>
        <p:nvGrpSpPr>
          <p:cNvPr id="2" name="组合 1">
            <a:extLst>
              <a:ext uri="{FF2B5EF4-FFF2-40B4-BE49-F238E27FC236}">
                <a16:creationId xmlns:a16="http://schemas.microsoft.com/office/drawing/2014/main" id="{7E501085-FC98-9FCE-B930-82D4E00B0325}"/>
              </a:ext>
            </a:extLst>
          </p:cNvPr>
          <p:cNvGrpSpPr/>
          <p:nvPr/>
        </p:nvGrpSpPr>
        <p:grpSpPr>
          <a:xfrm>
            <a:off x="233680" y="388621"/>
            <a:ext cx="579161" cy="5943599"/>
            <a:chOff x="233680" y="388621"/>
            <a:chExt cx="579161" cy="5943599"/>
          </a:xfrm>
        </p:grpSpPr>
        <p:sp>
          <p:nvSpPr>
            <p:cNvPr id="3" name="文本框 2">
              <a:extLst>
                <a:ext uri="{FF2B5EF4-FFF2-40B4-BE49-F238E27FC236}">
                  <a16:creationId xmlns:a16="http://schemas.microsoft.com/office/drawing/2014/main" id="{4B4165C8-3B69-9999-CF68-62CD02DE215F}"/>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4" name="直接连接符 3">
              <a:extLst>
                <a:ext uri="{FF2B5EF4-FFF2-40B4-BE49-F238E27FC236}">
                  <a16:creationId xmlns:a16="http://schemas.microsoft.com/office/drawing/2014/main" id="{F960371B-5FA4-E991-11A2-9DD319EA5B52}"/>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87EF4FD2-3C6A-DC0C-290A-3DE498354701}"/>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6" name="直接连接符 5">
              <a:extLst>
                <a:ext uri="{FF2B5EF4-FFF2-40B4-BE49-F238E27FC236}">
                  <a16:creationId xmlns:a16="http://schemas.microsoft.com/office/drawing/2014/main" id="{60000D86-1007-EA55-D37E-AAE32656260A}"/>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8B732E51-0E4A-E855-4655-F877024F160E}"/>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8" name="直接连接符 7">
              <a:extLst>
                <a:ext uri="{FF2B5EF4-FFF2-40B4-BE49-F238E27FC236}">
                  <a16:creationId xmlns:a16="http://schemas.microsoft.com/office/drawing/2014/main" id="{C8634E33-ECD0-9FDA-3F95-D181442406DC}"/>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2DE07E48-5800-E3DC-B4F1-AC977D90FB85}"/>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0" name="直接连接符 9">
              <a:extLst>
                <a:ext uri="{FF2B5EF4-FFF2-40B4-BE49-F238E27FC236}">
                  <a16:creationId xmlns:a16="http://schemas.microsoft.com/office/drawing/2014/main" id="{BC2DB494-3D38-744D-BC3D-F8F05D936B8D}"/>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图片 13">
            <a:extLst>
              <a:ext uri="{FF2B5EF4-FFF2-40B4-BE49-F238E27FC236}">
                <a16:creationId xmlns:a16="http://schemas.microsoft.com/office/drawing/2014/main" id="{09C3F04A-09CC-BC7A-5B88-45717B2DDDDD}"/>
              </a:ext>
            </a:extLst>
          </p:cNvPr>
          <p:cNvPicPr>
            <a:picLocks noChangeAspect="1"/>
          </p:cNvPicPr>
          <p:nvPr/>
        </p:nvPicPr>
        <p:blipFill>
          <a:blip r:embed="rId3"/>
          <a:stretch>
            <a:fillRect/>
          </a:stretch>
        </p:blipFill>
        <p:spPr>
          <a:xfrm>
            <a:off x="165625" y="388621"/>
            <a:ext cx="10715702" cy="3655058"/>
          </a:xfrm>
          <a:prstGeom prst="rect">
            <a:avLst/>
          </a:prstGeom>
        </p:spPr>
      </p:pic>
    </p:spTree>
    <p:extLst>
      <p:ext uri="{BB962C8B-B14F-4D97-AF65-F5344CB8AC3E}">
        <p14:creationId xmlns:p14="http://schemas.microsoft.com/office/powerpoint/2010/main" val="3334736787"/>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3891b6-6b3f-45c3-8fc4-0d0b27bee64d}"/>
  <p:tag name="KSO_WM_UNIT_TYPE" val="i"/>
</p:tagLst>
</file>

<file path=ppt/tags/tag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3891b6-6b3f-45c3-8fc4-0d0b27bee64d}"/>
  <p:tag name="KSO_WM_UNIT_TYPE" val="i"/>
</p:tagLst>
</file>

<file path=ppt/tags/tag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画廊</Template>
  <TotalTime>3747</TotalTime>
  <Words>719</Words>
  <Application>Microsoft Office PowerPoint</Application>
  <PresentationFormat>Grand écran</PresentationFormat>
  <Paragraphs>147</Paragraphs>
  <Slides>22</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22</vt:i4>
      </vt:variant>
    </vt:vector>
  </HeadingPairs>
  <TitlesOfParts>
    <vt:vector size="30" baseType="lpstr">
      <vt:lpstr>-apple-system</vt:lpstr>
      <vt:lpstr>等线</vt:lpstr>
      <vt:lpstr>宋体</vt:lpstr>
      <vt:lpstr>微软雅黑</vt:lpstr>
      <vt:lpstr>Arial</vt:lpstr>
      <vt:lpstr>Calibri</vt:lpstr>
      <vt:lpstr>Calibri Light</vt:lpstr>
      <vt:lpstr>1_Office 主题​​</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jia JIANG</dc:creator>
  <cp:lastModifiedBy>jia JIANG</cp:lastModifiedBy>
  <cp:revision>53</cp:revision>
  <dcterms:created xsi:type="dcterms:W3CDTF">2022-08-16T14:16:08Z</dcterms:created>
  <dcterms:modified xsi:type="dcterms:W3CDTF">2024-11-22T02:22:14Z</dcterms:modified>
</cp:coreProperties>
</file>